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3" r:id="rId4"/>
    <p:sldMasterId id="2147483792" r:id="rId5"/>
  </p:sldMasterIdLst>
  <p:notesMasterIdLst>
    <p:notesMasterId r:id="rId58"/>
  </p:notesMasterIdLst>
  <p:handoutMasterIdLst>
    <p:handoutMasterId r:id="rId59"/>
  </p:handoutMasterIdLst>
  <p:sldIdLst>
    <p:sldId id="335" r:id="rId6"/>
    <p:sldId id="323" r:id="rId7"/>
    <p:sldId id="332"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3" r:id="rId27"/>
    <p:sldId id="282" r:id="rId28"/>
    <p:sldId id="288" r:id="rId29"/>
    <p:sldId id="289" r:id="rId30"/>
    <p:sldId id="292" r:id="rId31"/>
    <p:sldId id="293" r:id="rId32"/>
    <p:sldId id="295" r:id="rId33"/>
    <p:sldId id="294" r:id="rId34"/>
    <p:sldId id="336" r:id="rId35"/>
    <p:sldId id="298" r:id="rId36"/>
    <p:sldId id="296" r:id="rId37"/>
    <p:sldId id="299" r:id="rId38"/>
    <p:sldId id="300" r:id="rId39"/>
    <p:sldId id="301" r:id="rId40"/>
    <p:sldId id="302" r:id="rId41"/>
    <p:sldId id="303" r:id="rId42"/>
    <p:sldId id="304" r:id="rId43"/>
    <p:sldId id="305" r:id="rId44"/>
    <p:sldId id="306" r:id="rId45"/>
    <p:sldId id="307" r:id="rId46"/>
    <p:sldId id="308" r:id="rId47"/>
    <p:sldId id="319" r:id="rId48"/>
    <p:sldId id="309" r:id="rId49"/>
    <p:sldId id="310" r:id="rId50"/>
    <p:sldId id="311" r:id="rId51"/>
    <p:sldId id="312" r:id="rId52"/>
    <p:sldId id="313" r:id="rId53"/>
    <p:sldId id="314" r:id="rId54"/>
    <p:sldId id="315" r:id="rId55"/>
    <p:sldId id="316" r:id="rId56"/>
    <p:sldId id="317" r:id="rId57"/>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09A5E69-3DF0-47F9-9D8D-7249CD4BD6C1}" v="12" dt="2023-11-16T18:35:06.24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47" autoAdjust="0"/>
    <p:restoredTop sz="76769" autoAdjust="0"/>
  </p:normalViewPr>
  <p:slideViewPr>
    <p:cSldViewPr snapToGrid="0">
      <p:cViewPr varScale="1">
        <p:scale>
          <a:sx n="87" d="100"/>
          <a:sy n="87" d="100"/>
        </p:scale>
        <p:origin x="1506" y="90"/>
      </p:cViewPr>
      <p:guideLst/>
    </p:cSldViewPr>
  </p:slideViewPr>
  <p:outlineViewPr>
    <p:cViewPr>
      <p:scale>
        <a:sx n="33" d="100"/>
        <a:sy n="33" d="100"/>
      </p:scale>
      <p:origin x="0" y="-3428"/>
    </p:cViewPr>
  </p:outlineViewPr>
  <p:notesTextViewPr>
    <p:cViewPr>
      <p:scale>
        <a:sx n="3" d="2"/>
        <a:sy n="3" d="2"/>
      </p:scale>
      <p:origin x="0" y="0"/>
    </p:cViewPr>
  </p:notesTextViewPr>
  <p:notesViewPr>
    <p:cSldViewPr snapToGrid="0">
      <p:cViewPr varScale="1">
        <p:scale>
          <a:sx n="51" d="100"/>
          <a:sy n="51" d="100"/>
        </p:scale>
        <p:origin x="1836" y="4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microsoft.com/office/2015/10/relationships/revisionInfo" Target="revisionInfo.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handoutMaster" Target="handoutMasters/handoutMaster1.xml"/></Relationships>
</file>

<file path=ppt/diagrams/_rels/data1.xml.rels><?xml version="1.0" encoding="UTF-8" standalone="yes"?>
<Relationships xmlns="http://schemas.openxmlformats.org/package/2006/relationships"><Relationship Id="rId8" Type="http://schemas.openxmlformats.org/officeDocument/2006/relationships/image" Target="../media/image57.svg"/><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image" Target="../media/image51.svg"/><Relationship Id="rId1" Type="http://schemas.openxmlformats.org/officeDocument/2006/relationships/image" Target="../media/image50.png"/><Relationship Id="rId6" Type="http://schemas.openxmlformats.org/officeDocument/2006/relationships/image" Target="../media/image55.svg"/><Relationship Id="rId5" Type="http://schemas.openxmlformats.org/officeDocument/2006/relationships/image" Target="../media/image54.png"/><Relationship Id="rId4" Type="http://schemas.openxmlformats.org/officeDocument/2006/relationships/image" Target="../media/image53.svg"/></Relationships>
</file>

<file path=ppt/diagrams/_rels/data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svg"/><Relationship Id="rId1" Type="http://schemas.openxmlformats.org/officeDocument/2006/relationships/image" Target="../media/image61.png"/><Relationship Id="rId6" Type="http://schemas.openxmlformats.org/officeDocument/2006/relationships/image" Target="../media/image51.svg"/><Relationship Id="rId5" Type="http://schemas.openxmlformats.org/officeDocument/2006/relationships/image" Target="../media/image50.png"/><Relationship Id="rId4" Type="http://schemas.openxmlformats.org/officeDocument/2006/relationships/image" Target="../media/image64.svg"/></Relationships>
</file>

<file path=ppt/diagrams/_rels/drawing1.xml.rels><?xml version="1.0" encoding="UTF-8" standalone="yes"?>
<Relationships xmlns="http://schemas.openxmlformats.org/package/2006/relationships"><Relationship Id="rId8" Type="http://schemas.openxmlformats.org/officeDocument/2006/relationships/image" Target="../media/image57.svg"/><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image" Target="../media/image51.svg"/><Relationship Id="rId1" Type="http://schemas.openxmlformats.org/officeDocument/2006/relationships/image" Target="../media/image50.png"/><Relationship Id="rId6" Type="http://schemas.openxmlformats.org/officeDocument/2006/relationships/image" Target="../media/image55.svg"/><Relationship Id="rId5" Type="http://schemas.openxmlformats.org/officeDocument/2006/relationships/image" Target="../media/image54.png"/><Relationship Id="rId4" Type="http://schemas.openxmlformats.org/officeDocument/2006/relationships/image" Target="../media/image53.svg"/></Relationships>
</file>

<file path=ppt/diagrams/_rels/drawing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svg"/><Relationship Id="rId1" Type="http://schemas.openxmlformats.org/officeDocument/2006/relationships/image" Target="../media/image61.png"/><Relationship Id="rId6" Type="http://schemas.openxmlformats.org/officeDocument/2006/relationships/image" Target="../media/image51.svg"/><Relationship Id="rId5" Type="http://schemas.openxmlformats.org/officeDocument/2006/relationships/image" Target="../media/image50.png"/><Relationship Id="rId4" Type="http://schemas.openxmlformats.org/officeDocument/2006/relationships/image" Target="../media/image64.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408AB6C-FE57-4C1D-B6F3-FEED16928A4A}"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1A28BBAE-1DE2-4E29-9AF2-BD7AD7502E8D}">
      <dgm:prSet/>
      <dgm:spPr/>
      <dgm:t>
        <a:bodyPr/>
        <a:lstStyle/>
        <a:p>
          <a:pPr>
            <a:lnSpc>
              <a:spcPct val="100000"/>
            </a:lnSpc>
          </a:pPr>
          <a:r>
            <a:rPr lang="en-US"/>
            <a:t>The appearance of abundance leads to greater selection</a:t>
          </a:r>
        </a:p>
      </dgm:t>
    </dgm:pt>
    <dgm:pt modelId="{31C9EE30-138B-47E4-ACEC-EFC335C40995}" type="parTrans" cxnId="{F2054617-20EC-4F5B-8016-371F82A5D07D}">
      <dgm:prSet/>
      <dgm:spPr/>
      <dgm:t>
        <a:bodyPr/>
        <a:lstStyle/>
        <a:p>
          <a:endParaRPr lang="en-US"/>
        </a:p>
      </dgm:t>
    </dgm:pt>
    <dgm:pt modelId="{660C5A3D-82D8-4456-BF33-92FF0C6DFA53}" type="sibTrans" cxnId="{F2054617-20EC-4F5B-8016-371F82A5D07D}">
      <dgm:prSet/>
      <dgm:spPr/>
      <dgm:t>
        <a:bodyPr/>
        <a:lstStyle/>
        <a:p>
          <a:endParaRPr lang="en-US"/>
        </a:p>
      </dgm:t>
    </dgm:pt>
    <dgm:pt modelId="{E8EE96CF-180C-4494-81C8-A7C6D4F35F9F}">
      <dgm:prSet/>
      <dgm:spPr/>
      <dgm:t>
        <a:bodyPr/>
        <a:lstStyle/>
        <a:p>
          <a:pPr>
            <a:lnSpc>
              <a:spcPct val="100000"/>
            </a:lnSpc>
          </a:pPr>
          <a:r>
            <a:rPr lang="en-US" dirty="0"/>
            <a:t>Showcasing healthy foods will increase the amount of healthy food people select</a:t>
          </a:r>
        </a:p>
      </dgm:t>
    </dgm:pt>
    <dgm:pt modelId="{118590DB-7640-4212-8C53-766B15D9CA6C}" type="parTrans" cxnId="{0B7ADB71-746B-4CC8-AB92-9BC5CBDA67FE}">
      <dgm:prSet/>
      <dgm:spPr/>
      <dgm:t>
        <a:bodyPr/>
        <a:lstStyle/>
        <a:p>
          <a:endParaRPr lang="en-US"/>
        </a:p>
      </dgm:t>
    </dgm:pt>
    <dgm:pt modelId="{EF664CCF-1BD2-4EBE-94C7-AB0A9E9FDA41}" type="sibTrans" cxnId="{0B7ADB71-746B-4CC8-AB92-9BC5CBDA67FE}">
      <dgm:prSet/>
      <dgm:spPr/>
      <dgm:t>
        <a:bodyPr/>
        <a:lstStyle/>
        <a:p>
          <a:endParaRPr lang="en-US"/>
        </a:p>
      </dgm:t>
    </dgm:pt>
    <dgm:pt modelId="{41653EDF-D7E9-4F4F-8FA4-346AB61256F6}">
      <dgm:prSet/>
      <dgm:spPr/>
      <dgm:t>
        <a:bodyPr/>
        <a:lstStyle/>
        <a:p>
          <a:pPr>
            <a:lnSpc>
              <a:spcPct val="100000"/>
            </a:lnSpc>
          </a:pPr>
          <a:r>
            <a:rPr lang="en-US"/>
            <a:t>It also means the opposite is true: decreasing the visibility of less-nutritious foods will limit their selections</a:t>
          </a:r>
        </a:p>
      </dgm:t>
    </dgm:pt>
    <dgm:pt modelId="{EB8526D6-C68F-4BD8-945F-6D21B75146E6}" type="parTrans" cxnId="{572D60FA-ECF3-4125-9AE0-86FF941437B7}">
      <dgm:prSet/>
      <dgm:spPr/>
      <dgm:t>
        <a:bodyPr/>
        <a:lstStyle/>
        <a:p>
          <a:endParaRPr lang="en-US"/>
        </a:p>
      </dgm:t>
    </dgm:pt>
    <dgm:pt modelId="{23AD06CA-14E3-4A5D-9C80-1B84BCE32BE4}" type="sibTrans" cxnId="{572D60FA-ECF3-4125-9AE0-86FF941437B7}">
      <dgm:prSet/>
      <dgm:spPr/>
      <dgm:t>
        <a:bodyPr/>
        <a:lstStyle/>
        <a:p>
          <a:endParaRPr lang="en-US"/>
        </a:p>
      </dgm:t>
    </dgm:pt>
    <dgm:pt modelId="{E3590EE7-AB47-4A78-BEE1-71D3B37ABBDC}">
      <dgm:prSet/>
      <dgm:spPr/>
      <dgm:t>
        <a:bodyPr/>
        <a:lstStyle/>
        <a:p>
          <a:pPr>
            <a:lnSpc>
              <a:spcPct val="100000"/>
            </a:lnSpc>
          </a:pPr>
          <a:r>
            <a:rPr lang="en-US"/>
            <a:t>Present items in containers that appear to be full stocked</a:t>
          </a:r>
        </a:p>
      </dgm:t>
    </dgm:pt>
    <dgm:pt modelId="{9CC0EFEE-61BA-4F0E-9BCF-31D5B51DAB21}" type="parTrans" cxnId="{1F65D7EE-677E-4F90-A9FF-A23900D485FC}">
      <dgm:prSet/>
      <dgm:spPr/>
      <dgm:t>
        <a:bodyPr/>
        <a:lstStyle/>
        <a:p>
          <a:endParaRPr lang="en-US"/>
        </a:p>
      </dgm:t>
    </dgm:pt>
    <dgm:pt modelId="{541C487D-0C3E-4499-AA76-8D3504B7477F}" type="sibTrans" cxnId="{1F65D7EE-677E-4F90-A9FF-A23900D485FC}">
      <dgm:prSet/>
      <dgm:spPr/>
      <dgm:t>
        <a:bodyPr/>
        <a:lstStyle/>
        <a:p>
          <a:endParaRPr lang="en-US"/>
        </a:p>
      </dgm:t>
    </dgm:pt>
    <dgm:pt modelId="{ED816489-F05B-47D2-8893-D123B99578B5}" type="pres">
      <dgm:prSet presAssocID="{2408AB6C-FE57-4C1D-B6F3-FEED16928A4A}" presName="root" presStyleCnt="0">
        <dgm:presLayoutVars>
          <dgm:dir/>
          <dgm:resizeHandles val="exact"/>
        </dgm:presLayoutVars>
      </dgm:prSet>
      <dgm:spPr/>
    </dgm:pt>
    <dgm:pt modelId="{ACDE0CAA-1B88-43A5-B662-E9CF795D8480}" type="pres">
      <dgm:prSet presAssocID="{1A28BBAE-1DE2-4E29-9AF2-BD7AD7502E8D}" presName="compNode" presStyleCnt="0"/>
      <dgm:spPr/>
    </dgm:pt>
    <dgm:pt modelId="{8DD78102-7EDC-45C6-8908-30B1E7FC011A}" type="pres">
      <dgm:prSet presAssocID="{1A28BBAE-1DE2-4E29-9AF2-BD7AD7502E8D}" presName="bgRect" presStyleLbl="bgShp" presStyleIdx="0" presStyleCnt="4"/>
      <dgm:spPr/>
    </dgm:pt>
    <dgm:pt modelId="{558F1A29-6B37-41BF-AA90-3A37B7BB53BE}" type="pres">
      <dgm:prSet presAssocID="{1A28BBAE-1DE2-4E29-9AF2-BD7AD7502E8D}" presName="iconRect" presStyleLbl="node1" presStyleIdx="0" presStyleCnt="4"/>
      <dgm:spPr>
        <a:blipFill>
          <a:blip xmlns:r="http://schemas.openxmlformats.org/officeDocument/2006/relationships" r:embed="rId1" cstate="email">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Checkmark"/>
        </a:ext>
      </dgm:extLst>
    </dgm:pt>
    <dgm:pt modelId="{34DD6789-A9F9-4710-B53C-6F1F472F3A76}" type="pres">
      <dgm:prSet presAssocID="{1A28BBAE-1DE2-4E29-9AF2-BD7AD7502E8D}" presName="spaceRect" presStyleCnt="0"/>
      <dgm:spPr/>
    </dgm:pt>
    <dgm:pt modelId="{0DCFF74C-F378-4304-91D0-F6A99307083F}" type="pres">
      <dgm:prSet presAssocID="{1A28BBAE-1DE2-4E29-9AF2-BD7AD7502E8D}" presName="parTx" presStyleLbl="revTx" presStyleIdx="0" presStyleCnt="4">
        <dgm:presLayoutVars>
          <dgm:chMax val="0"/>
          <dgm:chPref val="0"/>
        </dgm:presLayoutVars>
      </dgm:prSet>
      <dgm:spPr/>
    </dgm:pt>
    <dgm:pt modelId="{5AAD2E91-3BCD-4C6A-B89E-EFA8EEE560DE}" type="pres">
      <dgm:prSet presAssocID="{660C5A3D-82D8-4456-BF33-92FF0C6DFA53}" presName="sibTrans" presStyleCnt="0"/>
      <dgm:spPr/>
    </dgm:pt>
    <dgm:pt modelId="{6530D8F7-85FF-4442-9380-EEAC963C9D9D}" type="pres">
      <dgm:prSet presAssocID="{E8EE96CF-180C-4494-81C8-A7C6D4F35F9F}" presName="compNode" presStyleCnt="0"/>
      <dgm:spPr/>
    </dgm:pt>
    <dgm:pt modelId="{D274609E-706E-402B-A3A2-74DE0932B420}" type="pres">
      <dgm:prSet presAssocID="{E8EE96CF-180C-4494-81C8-A7C6D4F35F9F}" presName="bgRect" presStyleLbl="bgShp" presStyleIdx="1" presStyleCnt="4"/>
      <dgm:spPr/>
    </dgm:pt>
    <dgm:pt modelId="{BD834A8F-4D8D-4F65-A25D-C803E0394752}" type="pres">
      <dgm:prSet presAssocID="{E8EE96CF-180C-4494-81C8-A7C6D4F35F9F}" presName="iconRect" presStyleLbl="node1" presStyleIdx="1" presStyleCnt="4"/>
      <dgm:spPr>
        <a:blipFill>
          <a:blip xmlns:r="http://schemas.openxmlformats.org/officeDocument/2006/relationships" r:embed="rId3" cstate="email">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Apple"/>
        </a:ext>
      </dgm:extLst>
    </dgm:pt>
    <dgm:pt modelId="{FD019AE5-9334-4F88-92CC-367DEE8C675A}" type="pres">
      <dgm:prSet presAssocID="{E8EE96CF-180C-4494-81C8-A7C6D4F35F9F}" presName="spaceRect" presStyleCnt="0"/>
      <dgm:spPr/>
    </dgm:pt>
    <dgm:pt modelId="{412CE463-D19A-4AE8-9982-7C529F026D4D}" type="pres">
      <dgm:prSet presAssocID="{E8EE96CF-180C-4494-81C8-A7C6D4F35F9F}" presName="parTx" presStyleLbl="revTx" presStyleIdx="1" presStyleCnt="4">
        <dgm:presLayoutVars>
          <dgm:chMax val="0"/>
          <dgm:chPref val="0"/>
        </dgm:presLayoutVars>
      </dgm:prSet>
      <dgm:spPr/>
    </dgm:pt>
    <dgm:pt modelId="{9080BEC2-7E62-4062-93B4-59E68568AC0E}" type="pres">
      <dgm:prSet presAssocID="{EF664CCF-1BD2-4EBE-94C7-AB0A9E9FDA41}" presName="sibTrans" presStyleCnt="0"/>
      <dgm:spPr/>
    </dgm:pt>
    <dgm:pt modelId="{BD77B5A2-8E3D-49E4-B1FD-4551A8B3A5D7}" type="pres">
      <dgm:prSet presAssocID="{41653EDF-D7E9-4F4F-8FA4-346AB61256F6}" presName="compNode" presStyleCnt="0"/>
      <dgm:spPr/>
    </dgm:pt>
    <dgm:pt modelId="{ECA529A4-7438-4BC2-BFDA-6F147F3CD05D}" type="pres">
      <dgm:prSet presAssocID="{41653EDF-D7E9-4F4F-8FA4-346AB61256F6}" presName="bgRect" presStyleLbl="bgShp" presStyleIdx="2" presStyleCnt="4"/>
      <dgm:spPr/>
    </dgm:pt>
    <dgm:pt modelId="{71365888-B774-4114-A28E-CD7848A1B8B1}" type="pres">
      <dgm:prSet presAssocID="{41653EDF-D7E9-4F4F-8FA4-346AB61256F6}" presName="iconRect" presStyleLbl="node1" presStyleIdx="2" presStyleCnt="4"/>
      <dgm:spPr>
        <a:blipFill>
          <a:blip xmlns:r="http://schemas.openxmlformats.org/officeDocument/2006/relationships" r:embed="rId5" cstate="email">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Fruit Bowl"/>
        </a:ext>
      </dgm:extLst>
    </dgm:pt>
    <dgm:pt modelId="{FC9FB5F0-EF51-4A72-BFE2-A7D3CA5EF288}" type="pres">
      <dgm:prSet presAssocID="{41653EDF-D7E9-4F4F-8FA4-346AB61256F6}" presName="spaceRect" presStyleCnt="0"/>
      <dgm:spPr/>
    </dgm:pt>
    <dgm:pt modelId="{8E2B9BFA-44B0-44F8-8279-57C50E677076}" type="pres">
      <dgm:prSet presAssocID="{41653EDF-D7E9-4F4F-8FA4-346AB61256F6}" presName="parTx" presStyleLbl="revTx" presStyleIdx="2" presStyleCnt="4">
        <dgm:presLayoutVars>
          <dgm:chMax val="0"/>
          <dgm:chPref val="0"/>
        </dgm:presLayoutVars>
      </dgm:prSet>
      <dgm:spPr/>
    </dgm:pt>
    <dgm:pt modelId="{352466B9-C451-4EE4-ACD2-0DE8EA3CBC91}" type="pres">
      <dgm:prSet presAssocID="{23AD06CA-14E3-4A5D-9C80-1B84BCE32BE4}" presName="sibTrans" presStyleCnt="0"/>
      <dgm:spPr/>
    </dgm:pt>
    <dgm:pt modelId="{E13D4E3A-8299-4404-8707-DF638CAC6DA3}" type="pres">
      <dgm:prSet presAssocID="{E3590EE7-AB47-4A78-BEE1-71D3B37ABBDC}" presName="compNode" presStyleCnt="0"/>
      <dgm:spPr/>
    </dgm:pt>
    <dgm:pt modelId="{5D583754-519C-47D8-8A45-A6A3B4AAEFA1}" type="pres">
      <dgm:prSet presAssocID="{E3590EE7-AB47-4A78-BEE1-71D3B37ABBDC}" presName="bgRect" presStyleLbl="bgShp" presStyleIdx="3" presStyleCnt="4"/>
      <dgm:spPr/>
    </dgm:pt>
    <dgm:pt modelId="{2864C260-6CE7-421A-9B95-7FF944410621}" type="pres">
      <dgm:prSet presAssocID="{E3590EE7-AB47-4A78-BEE1-71D3B37ABBDC}" presName="iconRect" presStyleLbl="node1" presStyleIdx="3" presStyleCnt="4"/>
      <dgm:spPr>
        <a:blipFill>
          <a:blip xmlns:r="http://schemas.openxmlformats.org/officeDocument/2006/relationships" r:embed="rId7" cstate="email">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Box"/>
        </a:ext>
      </dgm:extLst>
    </dgm:pt>
    <dgm:pt modelId="{D1E885B4-1282-4020-A92B-AC22A0B6FC7F}" type="pres">
      <dgm:prSet presAssocID="{E3590EE7-AB47-4A78-BEE1-71D3B37ABBDC}" presName="spaceRect" presStyleCnt="0"/>
      <dgm:spPr/>
    </dgm:pt>
    <dgm:pt modelId="{CC72A7BD-A4FD-4D71-9939-7F5B05B90257}" type="pres">
      <dgm:prSet presAssocID="{E3590EE7-AB47-4A78-BEE1-71D3B37ABBDC}" presName="parTx" presStyleLbl="revTx" presStyleIdx="3" presStyleCnt="4">
        <dgm:presLayoutVars>
          <dgm:chMax val="0"/>
          <dgm:chPref val="0"/>
        </dgm:presLayoutVars>
      </dgm:prSet>
      <dgm:spPr/>
    </dgm:pt>
  </dgm:ptLst>
  <dgm:cxnLst>
    <dgm:cxn modelId="{805E8B0C-2A4E-4268-B37C-3F8FC64B2A76}" type="presOf" srcId="{E8EE96CF-180C-4494-81C8-A7C6D4F35F9F}" destId="{412CE463-D19A-4AE8-9982-7C529F026D4D}" srcOrd="0" destOrd="0" presId="urn:microsoft.com/office/officeart/2018/2/layout/IconVerticalSolidList"/>
    <dgm:cxn modelId="{F2054617-20EC-4F5B-8016-371F82A5D07D}" srcId="{2408AB6C-FE57-4C1D-B6F3-FEED16928A4A}" destId="{1A28BBAE-1DE2-4E29-9AF2-BD7AD7502E8D}" srcOrd="0" destOrd="0" parTransId="{31C9EE30-138B-47E4-ACEC-EFC335C40995}" sibTransId="{660C5A3D-82D8-4456-BF33-92FF0C6DFA53}"/>
    <dgm:cxn modelId="{116BB366-DF65-4E93-8CB3-E4BC600CCF33}" type="presOf" srcId="{E3590EE7-AB47-4A78-BEE1-71D3B37ABBDC}" destId="{CC72A7BD-A4FD-4D71-9939-7F5B05B90257}" srcOrd="0" destOrd="0" presId="urn:microsoft.com/office/officeart/2018/2/layout/IconVerticalSolidList"/>
    <dgm:cxn modelId="{0B7ADB71-746B-4CC8-AB92-9BC5CBDA67FE}" srcId="{2408AB6C-FE57-4C1D-B6F3-FEED16928A4A}" destId="{E8EE96CF-180C-4494-81C8-A7C6D4F35F9F}" srcOrd="1" destOrd="0" parTransId="{118590DB-7640-4212-8C53-766B15D9CA6C}" sibTransId="{EF664CCF-1BD2-4EBE-94C7-AB0A9E9FDA41}"/>
    <dgm:cxn modelId="{0F843E52-3DE5-4F33-9D7A-6A290839C5CC}" type="presOf" srcId="{1A28BBAE-1DE2-4E29-9AF2-BD7AD7502E8D}" destId="{0DCFF74C-F378-4304-91D0-F6A99307083F}" srcOrd="0" destOrd="0" presId="urn:microsoft.com/office/officeart/2018/2/layout/IconVerticalSolidList"/>
    <dgm:cxn modelId="{F61AFE52-E312-459F-8BCF-94294E4B8105}" type="presOf" srcId="{2408AB6C-FE57-4C1D-B6F3-FEED16928A4A}" destId="{ED816489-F05B-47D2-8893-D123B99578B5}" srcOrd="0" destOrd="0" presId="urn:microsoft.com/office/officeart/2018/2/layout/IconVerticalSolidList"/>
    <dgm:cxn modelId="{771F2BB5-31A1-4B4F-92E2-3BF6F92CCB52}" type="presOf" srcId="{41653EDF-D7E9-4F4F-8FA4-346AB61256F6}" destId="{8E2B9BFA-44B0-44F8-8279-57C50E677076}" srcOrd="0" destOrd="0" presId="urn:microsoft.com/office/officeart/2018/2/layout/IconVerticalSolidList"/>
    <dgm:cxn modelId="{1F65D7EE-677E-4F90-A9FF-A23900D485FC}" srcId="{2408AB6C-FE57-4C1D-B6F3-FEED16928A4A}" destId="{E3590EE7-AB47-4A78-BEE1-71D3B37ABBDC}" srcOrd="3" destOrd="0" parTransId="{9CC0EFEE-61BA-4F0E-9BCF-31D5B51DAB21}" sibTransId="{541C487D-0C3E-4499-AA76-8D3504B7477F}"/>
    <dgm:cxn modelId="{572D60FA-ECF3-4125-9AE0-86FF941437B7}" srcId="{2408AB6C-FE57-4C1D-B6F3-FEED16928A4A}" destId="{41653EDF-D7E9-4F4F-8FA4-346AB61256F6}" srcOrd="2" destOrd="0" parTransId="{EB8526D6-C68F-4BD8-945F-6D21B75146E6}" sibTransId="{23AD06CA-14E3-4A5D-9C80-1B84BCE32BE4}"/>
    <dgm:cxn modelId="{45E240EB-2E95-4942-BAF3-B8743EF54AFA}" type="presParOf" srcId="{ED816489-F05B-47D2-8893-D123B99578B5}" destId="{ACDE0CAA-1B88-43A5-B662-E9CF795D8480}" srcOrd="0" destOrd="0" presId="urn:microsoft.com/office/officeart/2018/2/layout/IconVerticalSolidList"/>
    <dgm:cxn modelId="{6A2863A5-41EC-448D-A61E-4923B8DF185E}" type="presParOf" srcId="{ACDE0CAA-1B88-43A5-B662-E9CF795D8480}" destId="{8DD78102-7EDC-45C6-8908-30B1E7FC011A}" srcOrd="0" destOrd="0" presId="urn:microsoft.com/office/officeart/2018/2/layout/IconVerticalSolidList"/>
    <dgm:cxn modelId="{EC4D1176-C4E9-45BF-B771-91F892DB6CCD}" type="presParOf" srcId="{ACDE0CAA-1B88-43A5-B662-E9CF795D8480}" destId="{558F1A29-6B37-41BF-AA90-3A37B7BB53BE}" srcOrd="1" destOrd="0" presId="urn:microsoft.com/office/officeart/2018/2/layout/IconVerticalSolidList"/>
    <dgm:cxn modelId="{2D7D240E-1DDB-423F-AB7C-3A11A3B12061}" type="presParOf" srcId="{ACDE0CAA-1B88-43A5-B662-E9CF795D8480}" destId="{34DD6789-A9F9-4710-B53C-6F1F472F3A76}" srcOrd="2" destOrd="0" presId="urn:microsoft.com/office/officeart/2018/2/layout/IconVerticalSolidList"/>
    <dgm:cxn modelId="{EC336BB8-ABB4-4BC8-B52C-9666818D72BE}" type="presParOf" srcId="{ACDE0CAA-1B88-43A5-B662-E9CF795D8480}" destId="{0DCFF74C-F378-4304-91D0-F6A99307083F}" srcOrd="3" destOrd="0" presId="urn:microsoft.com/office/officeart/2018/2/layout/IconVerticalSolidList"/>
    <dgm:cxn modelId="{65DE1EE2-60AC-4612-835D-6929454092CF}" type="presParOf" srcId="{ED816489-F05B-47D2-8893-D123B99578B5}" destId="{5AAD2E91-3BCD-4C6A-B89E-EFA8EEE560DE}" srcOrd="1" destOrd="0" presId="urn:microsoft.com/office/officeart/2018/2/layout/IconVerticalSolidList"/>
    <dgm:cxn modelId="{D44D1A43-C0A0-44EF-A75E-EC4F79105803}" type="presParOf" srcId="{ED816489-F05B-47D2-8893-D123B99578B5}" destId="{6530D8F7-85FF-4442-9380-EEAC963C9D9D}" srcOrd="2" destOrd="0" presId="urn:microsoft.com/office/officeart/2018/2/layout/IconVerticalSolidList"/>
    <dgm:cxn modelId="{9FDCCCD6-4EDD-465F-88C3-67BC0C726DDE}" type="presParOf" srcId="{6530D8F7-85FF-4442-9380-EEAC963C9D9D}" destId="{D274609E-706E-402B-A3A2-74DE0932B420}" srcOrd="0" destOrd="0" presId="urn:microsoft.com/office/officeart/2018/2/layout/IconVerticalSolidList"/>
    <dgm:cxn modelId="{F868169D-B14F-4325-8B67-A51BCCA925F4}" type="presParOf" srcId="{6530D8F7-85FF-4442-9380-EEAC963C9D9D}" destId="{BD834A8F-4D8D-4F65-A25D-C803E0394752}" srcOrd="1" destOrd="0" presId="urn:microsoft.com/office/officeart/2018/2/layout/IconVerticalSolidList"/>
    <dgm:cxn modelId="{1EDD7011-4D41-4ABC-8E2E-3557A51780E6}" type="presParOf" srcId="{6530D8F7-85FF-4442-9380-EEAC963C9D9D}" destId="{FD019AE5-9334-4F88-92CC-367DEE8C675A}" srcOrd="2" destOrd="0" presId="urn:microsoft.com/office/officeart/2018/2/layout/IconVerticalSolidList"/>
    <dgm:cxn modelId="{F2315F91-C9D5-47E3-A454-B5D4E7CF32F1}" type="presParOf" srcId="{6530D8F7-85FF-4442-9380-EEAC963C9D9D}" destId="{412CE463-D19A-4AE8-9982-7C529F026D4D}" srcOrd="3" destOrd="0" presId="urn:microsoft.com/office/officeart/2018/2/layout/IconVerticalSolidList"/>
    <dgm:cxn modelId="{864D3F0C-26C6-4CA4-98C7-1F080E947923}" type="presParOf" srcId="{ED816489-F05B-47D2-8893-D123B99578B5}" destId="{9080BEC2-7E62-4062-93B4-59E68568AC0E}" srcOrd="3" destOrd="0" presId="urn:microsoft.com/office/officeart/2018/2/layout/IconVerticalSolidList"/>
    <dgm:cxn modelId="{98D90B4B-4CAB-40AB-B88F-15A0504FF80B}" type="presParOf" srcId="{ED816489-F05B-47D2-8893-D123B99578B5}" destId="{BD77B5A2-8E3D-49E4-B1FD-4551A8B3A5D7}" srcOrd="4" destOrd="0" presId="urn:microsoft.com/office/officeart/2018/2/layout/IconVerticalSolidList"/>
    <dgm:cxn modelId="{79EAB20B-A1BC-44E7-AEDD-EDE2B51EC592}" type="presParOf" srcId="{BD77B5A2-8E3D-49E4-B1FD-4551A8B3A5D7}" destId="{ECA529A4-7438-4BC2-BFDA-6F147F3CD05D}" srcOrd="0" destOrd="0" presId="urn:microsoft.com/office/officeart/2018/2/layout/IconVerticalSolidList"/>
    <dgm:cxn modelId="{6A5BB8BB-DA5C-4B69-A497-F9ACB415D710}" type="presParOf" srcId="{BD77B5A2-8E3D-49E4-B1FD-4551A8B3A5D7}" destId="{71365888-B774-4114-A28E-CD7848A1B8B1}" srcOrd="1" destOrd="0" presId="urn:microsoft.com/office/officeart/2018/2/layout/IconVerticalSolidList"/>
    <dgm:cxn modelId="{10912B8F-DA70-444A-86A2-5261C540D917}" type="presParOf" srcId="{BD77B5A2-8E3D-49E4-B1FD-4551A8B3A5D7}" destId="{FC9FB5F0-EF51-4A72-BFE2-A7D3CA5EF288}" srcOrd="2" destOrd="0" presId="urn:microsoft.com/office/officeart/2018/2/layout/IconVerticalSolidList"/>
    <dgm:cxn modelId="{4622DE6C-F3FE-4A2E-8453-CE1DA3A0571D}" type="presParOf" srcId="{BD77B5A2-8E3D-49E4-B1FD-4551A8B3A5D7}" destId="{8E2B9BFA-44B0-44F8-8279-57C50E677076}" srcOrd="3" destOrd="0" presId="urn:microsoft.com/office/officeart/2018/2/layout/IconVerticalSolidList"/>
    <dgm:cxn modelId="{0C0CE356-D1E2-4D63-A9E5-0DC73FC7F867}" type="presParOf" srcId="{ED816489-F05B-47D2-8893-D123B99578B5}" destId="{352466B9-C451-4EE4-ACD2-0DE8EA3CBC91}" srcOrd="5" destOrd="0" presId="urn:microsoft.com/office/officeart/2018/2/layout/IconVerticalSolidList"/>
    <dgm:cxn modelId="{87CF9062-294B-49FA-9A46-470DBE1375AC}" type="presParOf" srcId="{ED816489-F05B-47D2-8893-D123B99578B5}" destId="{E13D4E3A-8299-4404-8707-DF638CAC6DA3}" srcOrd="6" destOrd="0" presId="urn:microsoft.com/office/officeart/2018/2/layout/IconVerticalSolidList"/>
    <dgm:cxn modelId="{C459CAF0-AEE4-4886-9C7B-9052583C4A8D}" type="presParOf" srcId="{E13D4E3A-8299-4404-8707-DF638CAC6DA3}" destId="{5D583754-519C-47D8-8A45-A6A3B4AAEFA1}" srcOrd="0" destOrd="0" presId="urn:microsoft.com/office/officeart/2018/2/layout/IconVerticalSolidList"/>
    <dgm:cxn modelId="{B09370BD-441A-41D1-83D1-FDBFEE89787F}" type="presParOf" srcId="{E13D4E3A-8299-4404-8707-DF638CAC6DA3}" destId="{2864C260-6CE7-421A-9B95-7FF944410621}" srcOrd="1" destOrd="0" presId="urn:microsoft.com/office/officeart/2018/2/layout/IconVerticalSolidList"/>
    <dgm:cxn modelId="{9AE19412-ABD4-49EE-B883-D4096A441E41}" type="presParOf" srcId="{E13D4E3A-8299-4404-8707-DF638CAC6DA3}" destId="{D1E885B4-1282-4020-A92B-AC22A0B6FC7F}" srcOrd="2" destOrd="0" presId="urn:microsoft.com/office/officeart/2018/2/layout/IconVerticalSolidList"/>
    <dgm:cxn modelId="{9C257E80-23CA-42BB-AC27-5F7CED1D32D9}" type="presParOf" srcId="{E13D4E3A-8299-4404-8707-DF638CAC6DA3}" destId="{CC72A7BD-A4FD-4D71-9939-7F5B05B90257}"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B98AF70-0F38-440F-B9B7-23069B54A635}"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0E4FEBBF-C127-4A0A-9A75-C05542341EB1}">
      <dgm:prSet/>
      <dgm:spPr/>
      <dgm:t>
        <a:bodyPr/>
        <a:lstStyle/>
        <a:p>
          <a:pPr>
            <a:lnSpc>
              <a:spcPct val="100000"/>
            </a:lnSpc>
          </a:pPr>
          <a:r>
            <a:rPr lang="en-US"/>
            <a:t>Shoppers like to see the products they are choosing</a:t>
          </a:r>
        </a:p>
      </dgm:t>
    </dgm:pt>
    <dgm:pt modelId="{3F14A2F7-171D-4CFC-9DAC-E0660966B610}" type="parTrans" cxnId="{41F204E1-40F4-4E4A-9C30-321C4617F1DA}">
      <dgm:prSet/>
      <dgm:spPr/>
      <dgm:t>
        <a:bodyPr/>
        <a:lstStyle/>
        <a:p>
          <a:endParaRPr lang="en-US"/>
        </a:p>
      </dgm:t>
    </dgm:pt>
    <dgm:pt modelId="{A8CEEC9D-9C33-47CE-A6DE-6F954D6F93A1}" type="sibTrans" cxnId="{41F204E1-40F4-4E4A-9C30-321C4617F1DA}">
      <dgm:prSet/>
      <dgm:spPr/>
      <dgm:t>
        <a:bodyPr/>
        <a:lstStyle/>
        <a:p>
          <a:endParaRPr lang="en-US"/>
        </a:p>
      </dgm:t>
    </dgm:pt>
    <dgm:pt modelId="{80118DFB-AD20-4946-A59A-141130822712}">
      <dgm:prSet/>
      <dgm:spPr/>
      <dgm:t>
        <a:bodyPr/>
        <a:lstStyle/>
        <a:p>
          <a:pPr>
            <a:lnSpc>
              <a:spcPct val="100000"/>
            </a:lnSpc>
          </a:pPr>
          <a:r>
            <a:rPr lang="en-US"/>
            <a:t>Ensure the visibility of healthy food items by angling the food crate down so the crate’s lip does not obscure the shopper’s view</a:t>
          </a:r>
        </a:p>
      </dgm:t>
    </dgm:pt>
    <dgm:pt modelId="{C7901B98-F622-4049-B8A5-3978BE6E500C}" type="parTrans" cxnId="{21859515-CE17-4DA6-B317-B1DC1840C201}">
      <dgm:prSet/>
      <dgm:spPr/>
      <dgm:t>
        <a:bodyPr/>
        <a:lstStyle/>
        <a:p>
          <a:endParaRPr lang="en-US"/>
        </a:p>
      </dgm:t>
    </dgm:pt>
    <dgm:pt modelId="{93939F8B-09FF-47FC-90DC-EB02AD7139D1}" type="sibTrans" cxnId="{21859515-CE17-4DA6-B317-B1DC1840C201}">
      <dgm:prSet/>
      <dgm:spPr/>
      <dgm:t>
        <a:bodyPr/>
        <a:lstStyle/>
        <a:p>
          <a:endParaRPr lang="en-US"/>
        </a:p>
      </dgm:t>
    </dgm:pt>
    <dgm:pt modelId="{8DAD3857-9FE1-4151-AACB-68A131BDE008}">
      <dgm:prSet/>
      <dgm:spPr/>
      <dgm:t>
        <a:bodyPr/>
        <a:lstStyle/>
        <a:p>
          <a:pPr>
            <a:lnSpc>
              <a:spcPct val="100000"/>
            </a:lnSpc>
          </a:pPr>
          <a:r>
            <a:rPr lang="en-US"/>
            <a:t>This will showcase the product which can help increase its selection</a:t>
          </a:r>
        </a:p>
      </dgm:t>
    </dgm:pt>
    <dgm:pt modelId="{9E0F0038-BC38-428B-B975-38A05D19FB4F}" type="parTrans" cxnId="{D7B53F0B-B02F-4576-9DC7-2CFE29A31B48}">
      <dgm:prSet/>
      <dgm:spPr/>
      <dgm:t>
        <a:bodyPr/>
        <a:lstStyle/>
        <a:p>
          <a:endParaRPr lang="en-US"/>
        </a:p>
      </dgm:t>
    </dgm:pt>
    <dgm:pt modelId="{0D943173-2D96-4268-AC0D-A8ADA8E84356}" type="sibTrans" cxnId="{D7B53F0B-B02F-4576-9DC7-2CFE29A31B48}">
      <dgm:prSet/>
      <dgm:spPr/>
      <dgm:t>
        <a:bodyPr/>
        <a:lstStyle/>
        <a:p>
          <a:endParaRPr lang="en-US"/>
        </a:p>
      </dgm:t>
    </dgm:pt>
    <dgm:pt modelId="{02A96984-96B7-4C93-91CC-247DB2104DF2}" type="pres">
      <dgm:prSet presAssocID="{2B98AF70-0F38-440F-B9B7-23069B54A635}" presName="root" presStyleCnt="0">
        <dgm:presLayoutVars>
          <dgm:dir/>
          <dgm:resizeHandles val="exact"/>
        </dgm:presLayoutVars>
      </dgm:prSet>
      <dgm:spPr/>
    </dgm:pt>
    <dgm:pt modelId="{E8489D9C-697E-45D4-8152-9DE5009BF600}" type="pres">
      <dgm:prSet presAssocID="{0E4FEBBF-C127-4A0A-9A75-C05542341EB1}" presName="compNode" presStyleCnt="0"/>
      <dgm:spPr/>
    </dgm:pt>
    <dgm:pt modelId="{32824E9F-D0E1-4EAA-B042-2E5C71E5B364}" type="pres">
      <dgm:prSet presAssocID="{0E4FEBBF-C127-4A0A-9A75-C05542341EB1}" presName="bgRect" presStyleLbl="bgShp" presStyleIdx="0" presStyleCnt="3"/>
      <dgm:spPr/>
    </dgm:pt>
    <dgm:pt modelId="{B363594C-0A63-4520-A776-06F03D59D545}" type="pres">
      <dgm:prSet presAssocID="{0E4FEBBF-C127-4A0A-9A75-C05542341EB1}" presName="iconRect" presStyleLbl="node1" presStyleIdx="0" presStyleCnt="3"/>
      <dgm:spPr>
        <a:blipFill>
          <a:blip xmlns:r="http://schemas.openxmlformats.org/officeDocument/2006/relationships" r:embed="rId1" cstate="email">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Shopping cart"/>
        </a:ext>
      </dgm:extLst>
    </dgm:pt>
    <dgm:pt modelId="{60EA085D-D4FD-4BFB-A2E9-338AD57ACF7D}" type="pres">
      <dgm:prSet presAssocID="{0E4FEBBF-C127-4A0A-9A75-C05542341EB1}" presName="spaceRect" presStyleCnt="0"/>
      <dgm:spPr/>
    </dgm:pt>
    <dgm:pt modelId="{942E9125-2AE1-4569-BCC1-E688F46C0B74}" type="pres">
      <dgm:prSet presAssocID="{0E4FEBBF-C127-4A0A-9A75-C05542341EB1}" presName="parTx" presStyleLbl="revTx" presStyleIdx="0" presStyleCnt="3">
        <dgm:presLayoutVars>
          <dgm:chMax val="0"/>
          <dgm:chPref val="0"/>
        </dgm:presLayoutVars>
      </dgm:prSet>
      <dgm:spPr/>
    </dgm:pt>
    <dgm:pt modelId="{3E1231F8-3EA1-408A-8272-A65880B11E38}" type="pres">
      <dgm:prSet presAssocID="{A8CEEC9D-9C33-47CE-A6DE-6F954D6F93A1}" presName="sibTrans" presStyleCnt="0"/>
      <dgm:spPr/>
    </dgm:pt>
    <dgm:pt modelId="{CA096541-E628-4671-BA98-BF3A354A9C7A}" type="pres">
      <dgm:prSet presAssocID="{80118DFB-AD20-4946-A59A-141130822712}" presName="compNode" presStyleCnt="0"/>
      <dgm:spPr/>
    </dgm:pt>
    <dgm:pt modelId="{6B5537E2-AF3F-4732-A565-A0CD544EAE42}" type="pres">
      <dgm:prSet presAssocID="{80118DFB-AD20-4946-A59A-141130822712}" presName="bgRect" presStyleLbl="bgShp" presStyleIdx="1" presStyleCnt="3"/>
      <dgm:spPr/>
    </dgm:pt>
    <dgm:pt modelId="{400FEFFE-69D7-4246-B496-2A045543C330}" type="pres">
      <dgm:prSet presAssocID="{80118DFB-AD20-4946-A59A-141130822712}" presName="iconRect" presStyleLbl="node1" presStyleIdx="1" presStyleCnt="3"/>
      <dgm:spPr>
        <a:blipFill>
          <a:blip xmlns:r="http://schemas.openxmlformats.org/officeDocument/2006/relationships" r:embed="rId3" cstate="email">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Grapes"/>
        </a:ext>
      </dgm:extLst>
    </dgm:pt>
    <dgm:pt modelId="{A26CF1C5-B661-454B-8509-4895ADCA8346}" type="pres">
      <dgm:prSet presAssocID="{80118DFB-AD20-4946-A59A-141130822712}" presName="spaceRect" presStyleCnt="0"/>
      <dgm:spPr/>
    </dgm:pt>
    <dgm:pt modelId="{92583CD0-D1A1-40C7-91B3-49A885363DA5}" type="pres">
      <dgm:prSet presAssocID="{80118DFB-AD20-4946-A59A-141130822712}" presName="parTx" presStyleLbl="revTx" presStyleIdx="1" presStyleCnt="3">
        <dgm:presLayoutVars>
          <dgm:chMax val="0"/>
          <dgm:chPref val="0"/>
        </dgm:presLayoutVars>
      </dgm:prSet>
      <dgm:spPr/>
    </dgm:pt>
    <dgm:pt modelId="{48F211CA-0C92-4BF6-B327-DBC6D859187E}" type="pres">
      <dgm:prSet presAssocID="{93939F8B-09FF-47FC-90DC-EB02AD7139D1}" presName="sibTrans" presStyleCnt="0"/>
      <dgm:spPr/>
    </dgm:pt>
    <dgm:pt modelId="{43BA2E1A-3004-4CD7-B3C1-692969D45AC3}" type="pres">
      <dgm:prSet presAssocID="{8DAD3857-9FE1-4151-AACB-68A131BDE008}" presName="compNode" presStyleCnt="0"/>
      <dgm:spPr/>
    </dgm:pt>
    <dgm:pt modelId="{2BECFBD3-2173-4976-A6D3-AC3FC22CF2DE}" type="pres">
      <dgm:prSet presAssocID="{8DAD3857-9FE1-4151-AACB-68A131BDE008}" presName="bgRect" presStyleLbl="bgShp" presStyleIdx="2" presStyleCnt="3"/>
      <dgm:spPr/>
    </dgm:pt>
    <dgm:pt modelId="{5C2E191D-B6F3-4972-A2CA-A2D473902E0E}" type="pres">
      <dgm:prSet presAssocID="{8DAD3857-9FE1-4151-AACB-68A131BDE008}" presName="iconRect" presStyleLbl="node1" presStyleIdx="2" presStyleCnt="3"/>
      <dgm:spPr>
        <a:blipFill>
          <a:blip xmlns:r="http://schemas.openxmlformats.org/officeDocument/2006/relationships" r:embed="rId5" cstate="email">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Checkmark"/>
        </a:ext>
      </dgm:extLst>
    </dgm:pt>
    <dgm:pt modelId="{C985DB87-2B31-4984-9464-EE4FFC8AAC32}" type="pres">
      <dgm:prSet presAssocID="{8DAD3857-9FE1-4151-AACB-68A131BDE008}" presName="spaceRect" presStyleCnt="0"/>
      <dgm:spPr/>
    </dgm:pt>
    <dgm:pt modelId="{75209443-28F1-4C2B-86ED-301EBFFE83A2}" type="pres">
      <dgm:prSet presAssocID="{8DAD3857-9FE1-4151-AACB-68A131BDE008}" presName="parTx" presStyleLbl="revTx" presStyleIdx="2" presStyleCnt="3">
        <dgm:presLayoutVars>
          <dgm:chMax val="0"/>
          <dgm:chPref val="0"/>
        </dgm:presLayoutVars>
      </dgm:prSet>
      <dgm:spPr/>
    </dgm:pt>
  </dgm:ptLst>
  <dgm:cxnLst>
    <dgm:cxn modelId="{D7B53F0B-B02F-4576-9DC7-2CFE29A31B48}" srcId="{2B98AF70-0F38-440F-B9B7-23069B54A635}" destId="{8DAD3857-9FE1-4151-AACB-68A131BDE008}" srcOrd="2" destOrd="0" parTransId="{9E0F0038-BC38-428B-B975-38A05D19FB4F}" sibTransId="{0D943173-2D96-4268-AC0D-A8ADA8E84356}"/>
    <dgm:cxn modelId="{21859515-CE17-4DA6-B317-B1DC1840C201}" srcId="{2B98AF70-0F38-440F-B9B7-23069B54A635}" destId="{80118DFB-AD20-4946-A59A-141130822712}" srcOrd="1" destOrd="0" parTransId="{C7901B98-F622-4049-B8A5-3978BE6E500C}" sibTransId="{93939F8B-09FF-47FC-90DC-EB02AD7139D1}"/>
    <dgm:cxn modelId="{B34BE469-D551-4255-91AC-1ABBA2C47576}" type="presOf" srcId="{80118DFB-AD20-4946-A59A-141130822712}" destId="{92583CD0-D1A1-40C7-91B3-49A885363DA5}" srcOrd="0" destOrd="0" presId="urn:microsoft.com/office/officeart/2018/2/layout/IconVerticalSolidList"/>
    <dgm:cxn modelId="{98FD77D6-DE14-4E71-AA43-14FBA21BDB7E}" type="presOf" srcId="{8DAD3857-9FE1-4151-AACB-68A131BDE008}" destId="{75209443-28F1-4C2B-86ED-301EBFFE83A2}" srcOrd="0" destOrd="0" presId="urn:microsoft.com/office/officeart/2018/2/layout/IconVerticalSolidList"/>
    <dgm:cxn modelId="{39AC59DF-D62C-4AA1-8C38-6445BA62B8E6}" type="presOf" srcId="{2B98AF70-0F38-440F-B9B7-23069B54A635}" destId="{02A96984-96B7-4C93-91CC-247DB2104DF2}" srcOrd="0" destOrd="0" presId="urn:microsoft.com/office/officeart/2018/2/layout/IconVerticalSolidList"/>
    <dgm:cxn modelId="{41F204E1-40F4-4E4A-9C30-321C4617F1DA}" srcId="{2B98AF70-0F38-440F-B9B7-23069B54A635}" destId="{0E4FEBBF-C127-4A0A-9A75-C05542341EB1}" srcOrd="0" destOrd="0" parTransId="{3F14A2F7-171D-4CFC-9DAC-E0660966B610}" sibTransId="{A8CEEC9D-9C33-47CE-A6DE-6F954D6F93A1}"/>
    <dgm:cxn modelId="{106E05E8-6950-419C-B59E-D53C72C5AF45}" type="presOf" srcId="{0E4FEBBF-C127-4A0A-9A75-C05542341EB1}" destId="{942E9125-2AE1-4569-BCC1-E688F46C0B74}" srcOrd="0" destOrd="0" presId="urn:microsoft.com/office/officeart/2018/2/layout/IconVerticalSolidList"/>
    <dgm:cxn modelId="{25A5C9EA-BD4A-4089-827A-11924FF9D132}" type="presParOf" srcId="{02A96984-96B7-4C93-91CC-247DB2104DF2}" destId="{E8489D9C-697E-45D4-8152-9DE5009BF600}" srcOrd="0" destOrd="0" presId="urn:microsoft.com/office/officeart/2018/2/layout/IconVerticalSolidList"/>
    <dgm:cxn modelId="{0AADE4A7-D8A5-4963-AA57-E932EBEB6747}" type="presParOf" srcId="{E8489D9C-697E-45D4-8152-9DE5009BF600}" destId="{32824E9F-D0E1-4EAA-B042-2E5C71E5B364}" srcOrd="0" destOrd="0" presId="urn:microsoft.com/office/officeart/2018/2/layout/IconVerticalSolidList"/>
    <dgm:cxn modelId="{202F84B7-C4F8-4144-B89F-86D280A81865}" type="presParOf" srcId="{E8489D9C-697E-45D4-8152-9DE5009BF600}" destId="{B363594C-0A63-4520-A776-06F03D59D545}" srcOrd="1" destOrd="0" presId="urn:microsoft.com/office/officeart/2018/2/layout/IconVerticalSolidList"/>
    <dgm:cxn modelId="{608FA911-32E2-433B-BB19-0E894FFEC66F}" type="presParOf" srcId="{E8489D9C-697E-45D4-8152-9DE5009BF600}" destId="{60EA085D-D4FD-4BFB-A2E9-338AD57ACF7D}" srcOrd="2" destOrd="0" presId="urn:microsoft.com/office/officeart/2018/2/layout/IconVerticalSolidList"/>
    <dgm:cxn modelId="{BB44C247-C948-4EFC-B53D-0185B74D9D06}" type="presParOf" srcId="{E8489D9C-697E-45D4-8152-9DE5009BF600}" destId="{942E9125-2AE1-4569-BCC1-E688F46C0B74}" srcOrd="3" destOrd="0" presId="urn:microsoft.com/office/officeart/2018/2/layout/IconVerticalSolidList"/>
    <dgm:cxn modelId="{2896A4F1-5302-4C51-8B6B-E6D79A5169AF}" type="presParOf" srcId="{02A96984-96B7-4C93-91CC-247DB2104DF2}" destId="{3E1231F8-3EA1-408A-8272-A65880B11E38}" srcOrd="1" destOrd="0" presId="urn:microsoft.com/office/officeart/2018/2/layout/IconVerticalSolidList"/>
    <dgm:cxn modelId="{2EDEC31C-A4CE-4E91-908F-C52D1CACE5DC}" type="presParOf" srcId="{02A96984-96B7-4C93-91CC-247DB2104DF2}" destId="{CA096541-E628-4671-BA98-BF3A354A9C7A}" srcOrd="2" destOrd="0" presId="urn:microsoft.com/office/officeart/2018/2/layout/IconVerticalSolidList"/>
    <dgm:cxn modelId="{EE539F4D-34A2-4C88-8B13-489488A4724C}" type="presParOf" srcId="{CA096541-E628-4671-BA98-BF3A354A9C7A}" destId="{6B5537E2-AF3F-4732-A565-A0CD544EAE42}" srcOrd="0" destOrd="0" presId="urn:microsoft.com/office/officeart/2018/2/layout/IconVerticalSolidList"/>
    <dgm:cxn modelId="{60F6089D-32A6-45E5-920C-8778B1286302}" type="presParOf" srcId="{CA096541-E628-4671-BA98-BF3A354A9C7A}" destId="{400FEFFE-69D7-4246-B496-2A045543C330}" srcOrd="1" destOrd="0" presId="urn:microsoft.com/office/officeart/2018/2/layout/IconVerticalSolidList"/>
    <dgm:cxn modelId="{4A58B89C-A23E-46A7-8647-8E256280FDF1}" type="presParOf" srcId="{CA096541-E628-4671-BA98-BF3A354A9C7A}" destId="{A26CF1C5-B661-454B-8509-4895ADCA8346}" srcOrd="2" destOrd="0" presId="urn:microsoft.com/office/officeart/2018/2/layout/IconVerticalSolidList"/>
    <dgm:cxn modelId="{E3AFB8A3-B2ED-4B79-AE4F-E5D328304382}" type="presParOf" srcId="{CA096541-E628-4671-BA98-BF3A354A9C7A}" destId="{92583CD0-D1A1-40C7-91B3-49A885363DA5}" srcOrd="3" destOrd="0" presId="urn:microsoft.com/office/officeart/2018/2/layout/IconVerticalSolidList"/>
    <dgm:cxn modelId="{2218F840-3616-4290-9A8B-685C662A6AEF}" type="presParOf" srcId="{02A96984-96B7-4C93-91CC-247DB2104DF2}" destId="{48F211CA-0C92-4BF6-B327-DBC6D859187E}" srcOrd="3" destOrd="0" presId="urn:microsoft.com/office/officeart/2018/2/layout/IconVerticalSolidList"/>
    <dgm:cxn modelId="{12043171-4376-4B9A-83C9-D9232E86D84E}" type="presParOf" srcId="{02A96984-96B7-4C93-91CC-247DB2104DF2}" destId="{43BA2E1A-3004-4CD7-B3C1-692969D45AC3}" srcOrd="4" destOrd="0" presId="urn:microsoft.com/office/officeart/2018/2/layout/IconVerticalSolidList"/>
    <dgm:cxn modelId="{6A565098-45F6-4A40-AC94-3CC2EC29C149}" type="presParOf" srcId="{43BA2E1A-3004-4CD7-B3C1-692969D45AC3}" destId="{2BECFBD3-2173-4976-A6D3-AC3FC22CF2DE}" srcOrd="0" destOrd="0" presId="urn:microsoft.com/office/officeart/2018/2/layout/IconVerticalSolidList"/>
    <dgm:cxn modelId="{BE416C2E-F321-4B76-9024-F27D3F344CD3}" type="presParOf" srcId="{43BA2E1A-3004-4CD7-B3C1-692969D45AC3}" destId="{5C2E191D-B6F3-4972-A2CA-A2D473902E0E}" srcOrd="1" destOrd="0" presId="urn:microsoft.com/office/officeart/2018/2/layout/IconVerticalSolidList"/>
    <dgm:cxn modelId="{6BF45EFF-6E46-4A53-89E8-B74F48281DA8}" type="presParOf" srcId="{43BA2E1A-3004-4CD7-B3C1-692969D45AC3}" destId="{C985DB87-2B31-4984-9464-EE4FFC8AAC32}" srcOrd="2" destOrd="0" presId="urn:microsoft.com/office/officeart/2018/2/layout/IconVerticalSolidList"/>
    <dgm:cxn modelId="{09849EDA-C90A-4AB9-899F-A7E7A65A355E}" type="presParOf" srcId="{43BA2E1A-3004-4CD7-B3C1-692969D45AC3}" destId="{75209443-28F1-4C2B-86ED-301EBFFE83A2}"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D78102-7EDC-45C6-8908-30B1E7FC011A}">
      <dsp:nvSpPr>
        <dsp:cNvPr id="0" name=""/>
        <dsp:cNvSpPr/>
      </dsp:nvSpPr>
      <dsp:spPr>
        <a:xfrm>
          <a:off x="0" y="2196"/>
          <a:ext cx="3434180" cy="75965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58F1A29-6B37-41BF-AA90-3A37B7BB53BE}">
      <dsp:nvSpPr>
        <dsp:cNvPr id="0" name=""/>
        <dsp:cNvSpPr/>
      </dsp:nvSpPr>
      <dsp:spPr>
        <a:xfrm>
          <a:off x="229796" y="173119"/>
          <a:ext cx="418220" cy="417812"/>
        </a:xfrm>
        <a:prstGeom prst="rect">
          <a:avLst/>
        </a:prstGeom>
        <a:blipFill>
          <a:blip xmlns:r="http://schemas.openxmlformats.org/officeDocument/2006/relationships" r:embed="rId1" cstate="email">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DCFF74C-F378-4304-91D0-F6A99307083F}">
      <dsp:nvSpPr>
        <dsp:cNvPr id="0" name=""/>
        <dsp:cNvSpPr/>
      </dsp:nvSpPr>
      <dsp:spPr>
        <a:xfrm>
          <a:off x="877814" y="2196"/>
          <a:ext cx="2361291" cy="7604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476" tIns="80476" rIns="80476" bIns="80476" numCol="1" spcCol="1270" anchor="ctr" anchorCtr="0">
          <a:noAutofit/>
        </a:bodyPr>
        <a:lstStyle/>
        <a:p>
          <a:pPr marL="0" lvl="0" indent="0" algn="l" defTabSz="622300">
            <a:lnSpc>
              <a:spcPct val="100000"/>
            </a:lnSpc>
            <a:spcBef>
              <a:spcPct val="0"/>
            </a:spcBef>
            <a:spcAft>
              <a:spcPct val="35000"/>
            </a:spcAft>
            <a:buNone/>
          </a:pPr>
          <a:r>
            <a:rPr lang="en-US" sz="1400" kern="1200"/>
            <a:t>The appearance of abundance leads to greater selection</a:t>
          </a:r>
        </a:p>
      </dsp:txBody>
      <dsp:txXfrm>
        <a:off x="877814" y="2196"/>
        <a:ext cx="2361291" cy="760401"/>
      </dsp:txXfrm>
    </dsp:sp>
    <dsp:sp modelId="{D274609E-706E-402B-A3A2-74DE0932B420}">
      <dsp:nvSpPr>
        <dsp:cNvPr id="0" name=""/>
        <dsp:cNvSpPr/>
      </dsp:nvSpPr>
      <dsp:spPr>
        <a:xfrm>
          <a:off x="0" y="946937"/>
          <a:ext cx="3434180" cy="75965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D834A8F-4D8D-4F65-A25D-C803E0394752}">
      <dsp:nvSpPr>
        <dsp:cNvPr id="0" name=""/>
        <dsp:cNvSpPr/>
      </dsp:nvSpPr>
      <dsp:spPr>
        <a:xfrm>
          <a:off x="229796" y="1117861"/>
          <a:ext cx="418220" cy="417812"/>
        </a:xfrm>
        <a:prstGeom prst="rect">
          <a:avLst/>
        </a:prstGeom>
        <a:blipFill>
          <a:blip xmlns:r="http://schemas.openxmlformats.org/officeDocument/2006/relationships" r:embed="rId3" cstate="email">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12CE463-D19A-4AE8-9982-7C529F026D4D}">
      <dsp:nvSpPr>
        <dsp:cNvPr id="0" name=""/>
        <dsp:cNvSpPr/>
      </dsp:nvSpPr>
      <dsp:spPr>
        <a:xfrm>
          <a:off x="877814" y="946937"/>
          <a:ext cx="2361291" cy="7604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476" tIns="80476" rIns="80476" bIns="80476" numCol="1" spcCol="1270" anchor="ctr" anchorCtr="0">
          <a:noAutofit/>
        </a:bodyPr>
        <a:lstStyle/>
        <a:p>
          <a:pPr marL="0" lvl="0" indent="0" algn="l" defTabSz="622300">
            <a:lnSpc>
              <a:spcPct val="100000"/>
            </a:lnSpc>
            <a:spcBef>
              <a:spcPct val="0"/>
            </a:spcBef>
            <a:spcAft>
              <a:spcPct val="35000"/>
            </a:spcAft>
            <a:buNone/>
          </a:pPr>
          <a:r>
            <a:rPr lang="en-US" sz="1400" kern="1200" dirty="0"/>
            <a:t>Showcasing healthy foods will increase the amount of healthy food people select</a:t>
          </a:r>
        </a:p>
      </dsp:txBody>
      <dsp:txXfrm>
        <a:off x="877814" y="946937"/>
        <a:ext cx="2361291" cy="760401"/>
      </dsp:txXfrm>
    </dsp:sp>
    <dsp:sp modelId="{ECA529A4-7438-4BC2-BFDA-6F147F3CD05D}">
      <dsp:nvSpPr>
        <dsp:cNvPr id="0" name=""/>
        <dsp:cNvSpPr/>
      </dsp:nvSpPr>
      <dsp:spPr>
        <a:xfrm>
          <a:off x="0" y="1891679"/>
          <a:ext cx="3434180" cy="75965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1365888-B774-4114-A28E-CD7848A1B8B1}">
      <dsp:nvSpPr>
        <dsp:cNvPr id="0" name=""/>
        <dsp:cNvSpPr/>
      </dsp:nvSpPr>
      <dsp:spPr>
        <a:xfrm>
          <a:off x="229796" y="2062602"/>
          <a:ext cx="418220" cy="417812"/>
        </a:xfrm>
        <a:prstGeom prst="rect">
          <a:avLst/>
        </a:prstGeom>
        <a:blipFill>
          <a:blip xmlns:r="http://schemas.openxmlformats.org/officeDocument/2006/relationships" r:embed="rId5" cstate="email">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E2B9BFA-44B0-44F8-8279-57C50E677076}">
      <dsp:nvSpPr>
        <dsp:cNvPr id="0" name=""/>
        <dsp:cNvSpPr/>
      </dsp:nvSpPr>
      <dsp:spPr>
        <a:xfrm>
          <a:off x="877814" y="1891679"/>
          <a:ext cx="2361291" cy="7604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476" tIns="80476" rIns="80476" bIns="80476" numCol="1" spcCol="1270" anchor="ctr" anchorCtr="0">
          <a:noAutofit/>
        </a:bodyPr>
        <a:lstStyle/>
        <a:p>
          <a:pPr marL="0" lvl="0" indent="0" algn="l" defTabSz="622300">
            <a:lnSpc>
              <a:spcPct val="100000"/>
            </a:lnSpc>
            <a:spcBef>
              <a:spcPct val="0"/>
            </a:spcBef>
            <a:spcAft>
              <a:spcPct val="35000"/>
            </a:spcAft>
            <a:buNone/>
          </a:pPr>
          <a:r>
            <a:rPr lang="en-US" sz="1400" kern="1200"/>
            <a:t>It also means the opposite is true: decreasing the visibility of less-nutritious foods will limit their selections</a:t>
          </a:r>
        </a:p>
      </dsp:txBody>
      <dsp:txXfrm>
        <a:off x="877814" y="1891679"/>
        <a:ext cx="2361291" cy="760401"/>
      </dsp:txXfrm>
    </dsp:sp>
    <dsp:sp modelId="{5D583754-519C-47D8-8A45-A6A3B4AAEFA1}">
      <dsp:nvSpPr>
        <dsp:cNvPr id="0" name=""/>
        <dsp:cNvSpPr/>
      </dsp:nvSpPr>
      <dsp:spPr>
        <a:xfrm>
          <a:off x="0" y="2836420"/>
          <a:ext cx="3434180" cy="75965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864C260-6CE7-421A-9B95-7FF944410621}">
      <dsp:nvSpPr>
        <dsp:cNvPr id="0" name=""/>
        <dsp:cNvSpPr/>
      </dsp:nvSpPr>
      <dsp:spPr>
        <a:xfrm>
          <a:off x="229796" y="3007344"/>
          <a:ext cx="418220" cy="417812"/>
        </a:xfrm>
        <a:prstGeom prst="rect">
          <a:avLst/>
        </a:prstGeom>
        <a:blipFill>
          <a:blip xmlns:r="http://schemas.openxmlformats.org/officeDocument/2006/relationships" r:embed="rId7" cstate="email">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C72A7BD-A4FD-4D71-9939-7F5B05B90257}">
      <dsp:nvSpPr>
        <dsp:cNvPr id="0" name=""/>
        <dsp:cNvSpPr/>
      </dsp:nvSpPr>
      <dsp:spPr>
        <a:xfrm>
          <a:off x="877814" y="2836420"/>
          <a:ext cx="2361291" cy="7604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476" tIns="80476" rIns="80476" bIns="80476" numCol="1" spcCol="1270" anchor="ctr" anchorCtr="0">
          <a:noAutofit/>
        </a:bodyPr>
        <a:lstStyle/>
        <a:p>
          <a:pPr marL="0" lvl="0" indent="0" algn="l" defTabSz="622300">
            <a:lnSpc>
              <a:spcPct val="100000"/>
            </a:lnSpc>
            <a:spcBef>
              <a:spcPct val="0"/>
            </a:spcBef>
            <a:spcAft>
              <a:spcPct val="35000"/>
            </a:spcAft>
            <a:buNone/>
          </a:pPr>
          <a:r>
            <a:rPr lang="en-US" sz="1400" kern="1200"/>
            <a:t>Present items in containers that appear to be full stocked</a:t>
          </a:r>
        </a:p>
      </dsp:txBody>
      <dsp:txXfrm>
        <a:off x="877814" y="2836420"/>
        <a:ext cx="2361291" cy="76040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824E9F-D0E1-4EAA-B042-2E5C71E5B364}">
      <dsp:nvSpPr>
        <dsp:cNvPr id="0" name=""/>
        <dsp:cNvSpPr/>
      </dsp:nvSpPr>
      <dsp:spPr>
        <a:xfrm>
          <a:off x="0" y="523"/>
          <a:ext cx="6703139" cy="1224218"/>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363594C-0A63-4520-A776-06F03D59D545}">
      <dsp:nvSpPr>
        <dsp:cNvPr id="0" name=""/>
        <dsp:cNvSpPr/>
      </dsp:nvSpPr>
      <dsp:spPr>
        <a:xfrm>
          <a:off x="370326" y="275972"/>
          <a:ext cx="673320" cy="673320"/>
        </a:xfrm>
        <a:prstGeom prst="rect">
          <a:avLst/>
        </a:prstGeom>
        <a:blipFill>
          <a:blip xmlns:r="http://schemas.openxmlformats.org/officeDocument/2006/relationships" r:embed="rId1" cstate="email">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42E9125-2AE1-4569-BCC1-E688F46C0B74}">
      <dsp:nvSpPr>
        <dsp:cNvPr id="0" name=""/>
        <dsp:cNvSpPr/>
      </dsp:nvSpPr>
      <dsp:spPr>
        <a:xfrm>
          <a:off x="1413972" y="523"/>
          <a:ext cx="5289166" cy="12242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63" tIns="129563" rIns="129563" bIns="129563" numCol="1" spcCol="1270" anchor="ctr" anchorCtr="0">
          <a:noAutofit/>
        </a:bodyPr>
        <a:lstStyle/>
        <a:p>
          <a:pPr marL="0" lvl="0" indent="0" algn="l" defTabSz="889000">
            <a:lnSpc>
              <a:spcPct val="100000"/>
            </a:lnSpc>
            <a:spcBef>
              <a:spcPct val="0"/>
            </a:spcBef>
            <a:spcAft>
              <a:spcPct val="35000"/>
            </a:spcAft>
            <a:buNone/>
          </a:pPr>
          <a:r>
            <a:rPr lang="en-US" sz="2000" kern="1200"/>
            <a:t>Shoppers like to see the products they are choosing</a:t>
          </a:r>
        </a:p>
      </dsp:txBody>
      <dsp:txXfrm>
        <a:off x="1413972" y="523"/>
        <a:ext cx="5289166" cy="1224218"/>
      </dsp:txXfrm>
    </dsp:sp>
    <dsp:sp modelId="{6B5537E2-AF3F-4732-A565-A0CD544EAE42}">
      <dsp:nvSpPr>
        <dsp:cNvPr id="0" name=""/>
        <dsp:cNvSpPr/>
      </dsp:nvSpPr>
      <dsp:spPr>
        <a:xfrm>
          <a:off x="0" y="1530795"/>
          <a:ext cx="6703139" cy="1224218"/>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00FEFFE-69D7-4246-B496-2A045543C330}">
      <dsp:nvSpPr>
        <dsp:cNvPr id="0" name=""/>
        <dsp:cNvSpPr/>
      </dsp:nvSpPr>
      <dsp:spPr>
        <a:xfrm>
          <a:off x="370326" y="1806244"/>
          <a:ext cx="673320" cy="673320"/>
        </a:xfrm>
        <a:prstGeom prst="rect">
          <a:avLst/>
        </a:prstGeom>
        <a:blipFill>
          <a:blip xmlns:r="http://schemas.openxmlformats.org/officeDocument/2006/relationships" r:embed="rId3" cstate="email">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2583CD0-D1A1-40C7-91B3-49A885363DA5}">
      <dsp:nvSpPr>
        <dsp:cNvPr id="0" name=""/>
        <dsp:cNvSpPr/>
      </dsp:nvSpPr>
      <dsp:spPr>
        <a:xfrm>
          <a:off x="1413972" y="1530795"/>
          <a:ext cx="5289166" cy="12242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63" tIns="129563" rIns="129563" bIns="129563" numCol="1" spcCol="1270" anchor="ctr" anchorCtr="0">
          <a:noAutofit/>
        </a:bodyPr>
        <a:lstStyle/>
        <a:p>
          <a:pPr marL="0" lvl="0" indent="0" algn="l" defTabSz="889000">
            <a:lnSpc>
              <a:spcPct val="100000"/>
            </a:lnSpc>
            <a:spcBef>
              <a:spcPct val="0"/>
            </a:spcBef>
            <a:spcAft>
              <a:spcPct val="35000"/>
            </a:spcAft>
            <a:buNone/>
          </a:pPr>
          <a:r>
            <a:rPr lang="en-US" sz="2000" kern="1200"/>
            <a:t>Ensure the visibility of healthy food items by angling the food crate down so the crate’s lip does not obscure the shopper’s view</a:t>
          </a:r>
        </a:p>
      </dsp:txBody>
      <dsp:txXfrm>
        <a:off x="1413972" y="1530795"/>
        <a:ext cx="5289166" cy="1224218"/>
      </dsp:txXfrm>
    </dsp:sp>
    <dsp:sp modelId="{2BECFBD3-2173-4976-A6D3-AC3FC22CF2DE}">
      <dsp:nvSpPr>
        <dsp:cNvPr id="0" name=""/>
        <dsp:cNvSpPr/>
      </dsp:nvSpPr>
      <dsp:spPr>
        <a:xfrm>
          <a:off x="0" y="3061068"/>
          <a:ext cx="6703139" cy="1224218"/>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C2E191D-B6F3-4972-A2CA-A2D473902E0E}">
      <dsp:nvSpPr>
        <dsp:cNvPr id="0" name=""/>
        <dsp:cNvSpPr/>
      </dsp:nvSpPr>
      <dsp:spPr>
        <a:xfrm>
          <a:off x="370326" y="3336517"/>
          <a:ext cx="673320" cy="673320"/>
        </a:xfrm>
        <a:prstGeom prst="rect">
          <a:avLst/>
        </a:prstGeom>
        <a:blipFill>
          <a:blip xmlns:r="http://schemas.openxmlformats.org/officeDocument/2006/relationships" r:embed="rId5" cstate="email">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5209443-28F1-4C2B-86ED-301EBFFE83A2}">
      <dsp:nvSpPr>
        <dsp:cNvPr id="0" name=""/>
        <dsp:cNvSpPr/>
      </dsp:nvSpPr>
      <dsp:spPr>
        <a:xfrm>
          <a:off x="1413972" y="3061068"/>
          <a:ext cx="5289166" cy="12242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63" tIns="129563" rIns="129563" bIns="129563" numCol="1" spcCol="1270" anchor="ctr" anchorCtr="0">
          <a:noAutofit/>
        </a:bodyPr>
        <a:lstStyle/>
        <a:p>
          <a:pPr marL="0" lvl="0" indent="0" algn="l" defTabSz="889000">
            <a:lnSpc>
              <a:spcPct val="100000"/>
            </a:lnSpc>
            <a:spcBef>
              <a:spcPct val="0"/>
            </a:spcBef>
            <a:spcAft>
              <a:spcPct val="35000"/>
            </a:spcAft>
            <a:buNone/>
          </a:pPr>
          <a:r>
            <a:rPr lang="en-US" sz="2000" kern="1200"/>
            <a:t>This will showcase the product which can help increase its selection</a:t>
          </a:r>
        </a:p>
      </dsp:txBody>
      <dsp:txXfrm>
        <a:off x="1413972" y="3061068"/>
        <a:ext cx="5289166" cy="1224218"/>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711AA01-FE55-48FB-9044-776BF713AD76}"/>
              </a:ext>
            </a:extLst>
          </p:cNvPr>
          <p:cNvSpPr>
            <a:spLocks noGrp="1"/>
          </p:cNvSpPr>
          <p:nvPr>
            <p:ph type="hdr" sz="quarter"/>
          </p:nvPr>
        </p:nvSpPr>
        <p:spPr>
          <a:xfrm>
            <a:off x="0" y="2"/>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a:extLst>
              <a:ext uri="{FF2B5EF4-FFF2-40B4-BE49-F238E27FC236}">
                <a16:creationId xmlns:a16="http://schemas.microsoft.com/office/drawing/2014/main" id="{24708F1D-8987-474D-B6A6-F23E1F41C44E}"/>
              </a:ext>
            </a:extLst>
          </p:cNvPr>
          <p:cNvSpPr>
            <a:spLocks noGrp="1"/>
          </p:cNvSpPr>
          <p:nvPr>
            <p:ph type="dt" sz="quarter" idx="1"/>
          </p:nvPr>
        </p:nvSpPr>
        <p:spPr>
          <a:xfrm>
            <a:off x="3970938" y="2"/>
            <a:ext cx="3037840" cy="466434"/>
          </a:xfrm>
          <a:prstGeom prst="rect">
            <a:avLst/>
          </a:prstGeom>
        </p:spPr>
        <p:txBody>
          <a:bodyPr vert="horz" lIns="93177" tIns="46589" rIns="93177" bIns="46589" rtlCol="0"/>
          <a:lstStyle>
            <a:lvl1pPr algn="r">
              <a:defRPr sz="1200"/>
            </a:lvl1pPr>
          </a:lstStyle>
          <a:p>
            <a:fld id="{699701B4-6764-4D8B-B895-B18752C10F33}" type="datetimeFigureOut">
              <a:rPr lang="en-US" smtClean="0"/>
              <a:t>11/28/2023</a:t>
            </a:fld>
            <a:endParaRPr lang="en-US"/>
          </a:p>
        </p:txBody>
      </p:sp>
      <p:sp>
        <p:nvSpPr>
          <p:cNvPr id="4" name="Footer Placeholder 3">
            <a:extLst>
              <a:ext uri="{FF2B5EF4-FFF2-40B4-BE49-F238E27FC236}">
                <a16:creationId xmlns:a16="http://schemas.microsoft.com/office/drawing/2014/main" id="{E9A2092A-D7A5-41B5-AE06-BCEEC0611A73}"/>
              </a:ext>
            </a:extLst>
          </p:cNvPr>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3C97FE26-5CFD-478E-87A0-D43184D2F704}"/>
              </a:ext>
            </a:extLst>
          </p:cNvPr>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C4DF4815-CAF8-4A10-9A3D-8C928B76B1D4}" type="slidenum">
              <a:rPr lang="en-US" smtClean="0"/>
              <a:t>‹#›</a:t>
            </a:fld>
            <a:endParaRPr lang="en-US"/>
          </a:p>
        </p:txBody>
      </p:sp>
    </p:spTree>
    <p:extLst>
      <p:ext uri="{BB962C8B-B14F-4D97-AF65-F5344CB8AC3E}">
        <p14:creationId xmlns:p14="http://schemas.microsoft.com/office/powerpoint/2010/main" val="3358376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2"/>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2"/>
            <a:ext cx="3037840" cy="466434"/>
          </a:xfrm>
          <a:prstGeom prst="rect">
            <a:avLst/>
          </a:prstGeom>
        </p:spPr>
        <p:txBody>
          <a:bodyPr vert="horz" lIns="93177" tIns="46589" rIns="93177" bIns="46589" rtlCol="0"/>
          <a:lstStyle>
            <a:lvl1pPr algn="r">
              <a:defRPr sz="1200"/>
            </a:lvl1pPr>
          </a:lstStyle>
          <a:p>
            <a:fld id="{EFF36E0E-C496-4C8D-B99D-D233BA3BE852}" type="datetimeFigureOut">
              <a:rPr lang="en-US" smtClean="0"/>
              <a:t>11/28/2023</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1"/>
            <a:ext cx="5608320" cy="3660459"/>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67EA5221-5259-4C38-9AD5-F9EB137BA9FE}" type="slidenum">
              <a:rPr lang="en-US" smtClean="0"/>
              <a:t>‹#›</a:t>
            </a:fld>
            <a:endParaRPr lang="en-US"/>
          </a:p>
        </p:txBody>
      </p:sp>
    </p:spTree>
    <p:extLst>
      <p:ext uri="{BB962C8B-B14F-4D97-AF65-F5344CB8AC3E}">
        <p14:creationId xmlns:p14="http://schemas.microsoft.com/office/powerpoint/2010/main" val="35649429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Other: fibromyalgia, COPD, Kidney failure, etc.</a:t>
            </a:r>
          </a:p>
          <a:p>
            <a:endParaRPr lang="en-US" dirty="0"/>
          </a:p>
        </p:txBody>
      </p:sp>
      <p:sp>
        <p:nvSpPr>
          <p:cNvPr id="4" name="Slide Number Placeholder 3"/>
          <p:cNvSpPr>
            <a:spLocks noGrp="1"/>
          </p:cNvSpPr>
          <p:nvPr>
            <p:ph type="sldNum" sz="quarter" idx="5"/>
          </p:nvPr>
        </p:nvSpPr>
        <p:spPr/>
        <p:txBody>
          <a:bodyPr/>
          <a:lstStyle/>
          <a:p>
            <a:fld id="{67EA5221-5259-4C38-9AD5-F9EB137BA9FE}" type="slidenum">
              <a:rPr lang="en-US" smtClean="0"/>
              <a:t>9</a:t>
            </a:fld>
            <a:endParaRPr lang="en-US"/>
          </a:p>
        </p:txBody>
      </p:sp>
    </p:spTree>
    <p:extLst>
      <p:ext uri="{BB962C8B-B14F-4D97-AF65-F5344CB8AC3E}">
        <p14:creationId xmlns:p14="http://schemas.microsoft.com/office/powerpoint/2010/main" val="8074084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This means clients took more than double the amount of oatmeal they used to take before the shelf tag was in place. The idea behind shelf tags is that the appealing nature of the picture and message reinforces the item- much like end cap displays at grocery stores. </a:t>
            </a:r>
          </a:p>
          <a:p>
            <a:endParaRPr lang="en-US" dirty="0"/>
          </a:p>
        </p:txBody>
      </p:sp>
      <p:sp>
        <p:nvSpPr>
          <p:cNvPr id="4" name="Slide Number Placeholder 3"/>
          <p:cNvSpPr>
            <a:spLocks noGrp="1"/>
          </p:cNvSpPr>
          <p:nvPr>
            <p:ph type="sldNum" sz="quarter" idx="5"/>
          </p:nvPr>
        </p:nvSpPr>
        <p:spPr/>
        <p:txBody>
          <a:bodyPr/>
          <a:lstStyle/>
          <a:p>
            <a:fld id="{67EA5221-5259-4C38-9AD5-F9EB137BA9FE}" type="slidenum">
              <a:rPr lang="en-US" smtClean="0"/>
              <a:t>38</a:t>
            </a:fld>
            <a:endParaRPr lang="en-US"/>
          </a:p>
        </p:txBody>
      </p:sp>
    </p:spTree>
    <p:extLst>
      <p:ext uri="{BB962C8B-B14F-4D97-AF65-F5344CB8AC3E}">
        <p14:creationId xmlns:p14="http://schemas.microsoft.com/office/powerpoint/2010/main" val="40624391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Notes: This is a substantial increase given that oranges are already a popular and regular item at most pantries. Despite not having much room to improve, the priming nudge brought the take rate to nearly 100%. </a:t>
            </a:r>
          </a:p>
          <a:p>
            <a:endParaRPr lang="en-US" dirty="0"/>
          </a:p>
        </p:txBody>
      </p:sp>
      <p:sp>
        <p:nvSpPr>
          <p:cNvPr id="4" name="Slide Number Placeholder 3"/>
          <p:cNvSpPr>
            <a:spLocks noGrp="1"/>
          </p:cNvSpPr>
          <p:nvPr>
            <p:ph type="sldNum" sz="quarter" idx="5"/>
          </p:nvPr>
        </p:nvSpPr>
        <p:spPr/>
        <p:txBody>
          <a:bodyPr/>
          <a:lstStyle/>
          <a:p>
            <a:fld id="{67EA5221-5259-4C38-9AD5-F9EB137BA9FE}" type="slidenum">
              <a:rPr lang="en-US" smtClean="0"/>
              <a:t>39</a:t>
            </a:fld>
            <a:endParaRPr lang="en-US"/>
          </a:p>
        </p:txBody>
      </p:sp>
    </p:spTree>
    <p:extLst>
      <p:ext uri="{BB962C8B-B14F-4D97-AF65-F5344CB8AC3E}">
        <p14:creationId xmlns:p14="http://schemas.microsoft.com/office/powerpoint/2010/main" val="38823054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success of this nudge was exciting because the food pantry had a large supply of cabbage just delivered</a:t>
            </a:r>
          </a:p>
          <a:p>
            <a:r>
              <a:rPr lang="en-US" dirty="0"/>
              <a:t>This strategy also helped reduce potential waste</a:t>
            </a:r>
          </a:p>
          <a:p>
            <a:endParaRPr lang="en-US" dirty="0"/>
          </a:p>
          <a:p>
            <a:endParaRPr lang="en-US" dirty="0"/>
          </a:p>
        </p:txBody>
      </p:sp>
      <p:sp>
        <p:nvSpPr>
          <p:cNvPr id="4" name="Slide Number Placeholder 3"/>
          <p:cNvSpPr>
            <a:spLocks noGrp="1"/>
          </p:cNvSpPr>
          <p:nvPr>
            <p:ph type="sldNum" sz="quarter" idx="5"/>
          </p:nvPr>
        </p:nvSpPr>
        <p:spPr/>
        <p:txBody>
          <a:bodyPr/>
          <a:lstStyle/>
          <a:p>
            <a:fld id="{67EA5221-5259-4C38-9AD5-F9EB137BA9FE}" type="slidenum">
              <a:rPr lang="en-US" smtClean="0"/>
              <a:t>41</a:t>
            </a:fld>
            <a:endParaRPr lang="en-US"/>
          </a:p>
        </p:txBody>
      </p:sp>
    </p:spTree>
    <p:extLst>
      <p:ext uri="{BB962C8B-B14F-4D97-AF65-F5344CB8AC3E}">
        <p14:creationId xmlns:p14="http://schemas.microsoft.com/office/powerpoint/2010/main" val="35480258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People make food choices</a:t>
            </a:r>
            <a:r>
              <a:rPr lang="en-US" baseline="0" dirty="0"/>
              <a:t> based on many different factors- and there is a growing body of research that suggests food choices are influenced by much more than personal preference and food price. Environmental cues, or nudges, such as signage, colors, packaging, and product placement, have all been identified as factors that can influence consumer choice.</a:t>
            </a:r>
            <a:endParaRPr lang="en-US" dirty="0"/>
          </a:p>
          <a:p>
            <a:endParaRPr lang="en-US" dirty="0"/>
          </a:p>
        </p:txBody>
      </p:sp>
      <p:sp>
        <p:nvSpPr>
          <p:cNvPr id="4" name="Slide Number Placeholder 3"/>
          <p:cNvSpPr>
            <a:spLocks noGrp="1"/>
          </p:cNvSpPr>
          <p:nvPr>
            <p:ph type="sldNum" sz="quarter" idx="5"/>
          </p:nvPr>
        </p:nvSpPr>
        <p:spPr/>
        <p:txBody>
          <a:bodyPr/>
          <a:lstStyle/>
          <a:p>
            <a:fld id="{67EA5221-5259-4C38-9AD5-F9EB137BA9FE}" type="slidenum">
              <a:rPr lang="en-US" smtClean="0"/>
              <a:t>11</a:t>
            </a:fld>
            <a:endParaRPr lang="en-US"/>
          </a:p>
        </p:txBody>
      </p:sp>
    </p:spTree>
    <p:extLst>
      <p:ext uri="{BB962C8B-B14F-4D97-AF65-F5344CB8AC3E}">
        <p14:creationId xmlns:p14="http://schemas.microsoft.com/office/powerpoint/2010/main" val="29657426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7EA5221-5259-4C38-9AD5-F9EB137BA9FE}" type="slidenum">
              <a:rPr lang="en-US" smtClean="0"/>
              <a:t>19</a:t>
            </a:fld>
            <a:endParaRPr lang="en-US"/>
          </a:p>
        </p:txBody>
      </p:sp>
    </p:spTree>
    <p:extLst>
      <p:ext uri="{BB962C8B-B14F-4D97-AF65-F5344CB8AC3E}">
        <p14:creationId xmlns:p14="http://schemas.microsoft.com/office/powerpoint/2010/main" val="22472742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Talk about why we are collaborating with RFBO</a:t>
            </a:r>
          </a:p>
          <a:p>
            <a:endParaRPr lang="en-US" dirty="0"/>
          </a:p>
        </p:txBody>
      </p:sp>
      <p:sp>
        <p:nvSpPr>
          <p:cNvPr id="4" name="Slide Number Placeholder 3"/>
          <p:cNvSpPr>
            <a:spLocks noGrp="1"/>
          </p:cNvSpPr>
          <p:nvPr>
            <p:ph type="sldNum" sz="quarter" idx="5"/>
          </p:nvPr>
        </p:nvSpPr>
        <p:spPr/>
        <p:txBody>
          <a:bodyPr/>
          <a:lstStyle/>
          <a:p>
            <a:fld id="{67EA5221-5259-4C38-9AD5-F9EB137BA9FE}" type="slidenum">
              <a:rPr lang="en-US" smtClean="0"/>
              <a:t>22</a:t>
            </a:fld>
            <a:endParaRPr lang="en-US"/>
          </a:p>
        </p:txBody>
      </p:sp>
    </p:spTree>
    <p:extLst>
      <p:ext uri="{BB962C8B-B14F-4D97-AF65-F5344CB8AC3E}">
        <p14:creationId xmlns:p14="http://schemas.microsoft.com/office/powerpoint/2010/main" val="19412091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List Resources - show pictures</a:t>
            </a:r>
          </a:p>
          <a:p>
            <a:endParaRPr lang="en-US" dirty="0"/>
          </a:p>
        </p:txBody>
      </p:sp>
      <p:sp>
        <p:nvSpPr>
          <p:cNvPr id="4" name="Slide Number Placeholder 3"/>
          <p:cNvSpPr>
            <a:spLocks noGrp="1"/>
          </p:cNvSpPr>
          <p:nvPr>
            <p:ph type="sldNum" sz="quarter" idx="5"/>
          </p:nvPr>
        </p:nvSpPr>
        <p:spPr/>
        <p:txBody>
          <a:bodyPr/>
          <a:lstStyle/>
          <a:p>
            <a:fld id="{67EA5221-5259-4C38-9AD5-F9EB137BA9FE}" type="slidenum">
              <a:rPr lang="en-US" smtClean="0"/>
              <a:t>23</a:t>
            </a:fld>
            <a:endParaRPr lang="en-US"/>
          </a:p>
        </p:txBody>
      </p:sp>
    </p:spTree>
    <p:extLst>
      <p:ext uri="{BB962C8B-B14F-4D97-AF65-F5344CB8AC3E}">
        <p14:creationId xmlns:p14="http://schemas.microsoft.com/office/powerpoint/2010/main" val="21014662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show cooking videos, recipe finder, etc.</a:t>
            </a:r>
          </a:p>
          <a:p>
            <a:endParaRPr lang="en-US" dirty="0"/>
          </a:p>
        </p:txBody>
      </p:sp>
      <p:sp>
        <p:nvSpPr>
          <p:cNvPr id="4" name="Slide Number Placeholder 3"/>
          <p:cNvSpPr>
            <a:spLocks noGrp="1"/>
          </p:cNvSpPr>
          <p:nvPr>
            <p:ph type="sldNum" sz="quarter" idx="5"/>
          </p:nvPr>
        </p:nvSpPr>
        <p:spPr/>
        <p:txBody>
          <a:bodyPr/>
          <a:lstStyle/>
          <a:p>
            <a:fld id="{67EA5221-5259-4C38-9AD5-F9EB137BA9FE}" type="slidenum">
              <a:rPr lang="en-US" smtClean="0"/>
              <a:t>24</a:t>
            </a:fld>
            <a:endParaRPr lang="en-US"/>
          </a:p>
        </p:txBody>
      </p:sp>
    </p:spTree>
    <p:extLst>
      <p:ext uri="{BB962C8B-B14F-4D97-AF65-F5344CB8AC3E}">
        <p14:creationId xmlns:p14="http://schemas.microsoft.com/office/powerpoint/2010/main" val="31803602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7EA5221-5259-4C38-9AD5-F9EB137BA9FE}" type="slidenum">
              <a:rPr lang="en-US" smtClean="0"/>
              <a:t>25</a:t>
            </a:fld>
            <a:endParaRPr lang="en-US"/>
          </a:p>
        </p:txBody>
      </p:sp>
    </p:spTree>
    <p:extLst>
      <p:ext uri="{BB962C8B-B14F-4D97-AF65-F5344CB8AC3E}">
        <p14:creationId xmlns:p14="http://schemas.microsoft.com/office/powerpoint/2010/main" val="33847128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cs typeface="Calibri"/>
              </a:rPr>
              <a:t>Now we're going to take a deeper look into case studies done by Feeding America. This research was done at food pantries and the studies will highlight examples of successful implementation of nudge interventions.</a:t>
            </a:r>
          </a:p>
          <a:p>
            <a:endParaRPr lang="en-US" dirty="0"/>
          </a:p>
        </p:txBody>
      </p:sp>
      <p:sp>
        <p:nvSpPr>
          <p:cNvPr id="4" name="Slide Number Placeholder 3"/>
          <p:cNvSpPr>
            <a:spLocks noGrp="1"/>
          </p:cNvSpPr>
          <p:nvPr>
            <p:ph type="sldNum" sz="quarter" idx="5"/>
          </p:nvPr>
        </p:nvSpPr>
        <p:spPr/>
        <p:txBody>
          <a:bodyPr/>
          <a:lstStyle/>
          <a:p>
            <a:fld id="{67EA5221-5259-4C38-9AD5-F9EB137BA9FE}" type="slidenum">
              <a:rPr lang="en-US" smtClean="0"/>
              <a:t>36</a:t>
            </a:fld>
            <a:endParaRPr lang="en-US"/>
          </a:p>
        </p:txBody>
      </p:sp>
    </p:spTree>
    <p:extLst>
      <p:ext uri="{BB962C8B-B14F-4D97-AF65-F5344CB8AC3E}">
        <p14:creationId xmlns:p14="http://schemas.microsoft.com/office/powerpoint/2010/main" val="38965095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research team believes the Multiple Exposures intervention had significant effects for two main reasons </a:t>
            </a:r>
          </a:p>
          <a:p>
            <a:r>
              <a:rPr lang="en-US" dirty="0"/>
              <a:t>1) additional choice locations in a food distribution line increases the likelihood that a person takes a given F2E and</a:t>
            </a:r>
            <a:endParaRPr lang="en-US" dirty="0">
              <a:cs typeface="Calibri"/>
            </a:endParaRPr>
          </a:p>
          <a:p>
            <a:r>
              <a:rPr lang="en-US" dirty="0"/>
              <a:t>2) people may want more than one of a F2E item offered but, because of social norms, may not feel comfortable taking more than a certain amount. </a:t>
            </a:r>
            <a:endParaRPr lang="en-US" dirty="0">
              <a:cs typeface="Calibri"/>
            </a:endParaRPr>
          </a:p>
          <a:p>
            <a:r>
              <a:rPr lang="en-US" dirty="0"/>
              <a:t>Offering more than one opportunity to take a F2E item can alleviate these concerns.</a:t>
            </a:r>
          </a:p>
          <a:p>
            <a:endParaRPr lang="en-US" dirty="0"/>
          </a:p>
        </p:txBody>
      </p:sp>
      <p:sp>
        <p:nvSpPr>
          <p:cNvPr id="4" name="Slide Number Placeholder 3"/>
          <p:cNvSpPr>
            <a:spLocks noGrp="1"/>
          </p:cNvSpPr>
          <p:nvPr>
            <p:ph type="sldNum" sz="quarter" idx="5"/>
          </p:nvPr>
        </p:nvSpPr>
        <p:spPr/>
        <p:txBody>
          <a:bodyPr/>
          <a:lstStyle/>
          <a:p>
            <a:fld id="{67EA5221-5259-4C38-9AD5-F9EB137BA9FE}" type="slidenum">
              <a:rPr lang="en-US" smtClean="0"/>
              <a:t>37</a:t>
            </a:fld>
            <a:endParaRPr lang="en-US"/>
          </a:p>
        </p:txBody>
      </p:sp>
    </p:spTree>
    <p:extLst>
      <p:ext uri="{BB962C8B-B14F-4D97-AF65-F5344CB8AC3E}">
        <p14:creationId xmlns:p14="http://schemas.microsoft.com/office/powerpoint/2010/main" val="1818306068"/>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2.jpeg"/><Relationship Id="rId4"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2.jpeg"/><Relationship Id="rId4"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2.jpeg"/><Relationship Id="rId4"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2.jpeg"/><Relationship Id="rId4"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2.jpeg"/><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2.jpeg"/><Relationship Id="rId4"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2.jpeg"/><Relationship Id="rId4"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jp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jp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jp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jp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6.jp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jp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jp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9.jp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0.jp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1.jp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jp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jpeg"/><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3.jp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4.jp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5.jp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6.jp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7.jp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35.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28.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slideMaster" Target="../slideMasters/slideMaster2.xml"/><Relationship Id="rId4" Type="http://schemas.openxmlformats.org/officeDocument/2006/relationships/image" Target="../media/image34.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Master" Target="../slideMasters/slideMaster2.xml"/><Relationship Id="rId4" Type="http://schemas.openxmlformats.org/officeDocument/2006/relationships/image" Target="../media/image37.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jpeg"/><Relationship Id="rId1" Type="http://schemas.openxmlformats.org/officeDocument/2006/relationships/slideMaster" Target="../slideMasters/slideMaster2.xml"/><Relationship Id="rId4" Type="http://schemas.openxmlformats.org/officeDocument/2006/relationships/image" Target="../media/image29.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40.jpeg"/><Relationship Id="rId1" Type="http://schemas.openxmlformats.org/officeDocument/2006/relationships/slideMaster" Target="../slideMasters/slideMaster2.xml"/><Relationship Id="rId4" Type="http://schemas.openxmlformats.org/officeDocument/2006/relationships/image" Target="../media/image37.pn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2.jpeg"/><Relationship Id="rId4" Type="http://schemas.openxmlformats.org/officeDocument/2006/relationships/image" Target="../media/image1.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41.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42.jpeg"/><Relationship Id="rId1" Type="http://schemas.openxmlformats.org/officeDocument/2006/relationships/slideMaster" Target="../slideMasters/slideMaster2.xml"/><Relationship Id="rId4" Type="http://schemas.openxmlformats.org/officeDocument/2006/relationships/image" Target="../media/image29.png"/></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41.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43.jpeg"/><Relationship Id="rId1" Type="http://schemas.openxmlformats.org/officeDocument/2006/relationships/slideMaster" Target="../slideMasters/slideMaster2.xml"/><Relationship Id="rId4" Type="http://schemas.openxmlformats.org/officeDocument/2006/relationships/image" Target="../media/image44.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45.jpeg"/><Relationship Id="rId1" Type="http://schemas.openxmlformats.org/officeDocument/2006/relationships/slideMaster" Target="../slideMasters/slideMaster2.xml"/><Relationship Id="rId4" Type="http://schemas.openxmlformats.org/officeDocument/2006/relationships/image" Target="../media/image44.png"/></Relationships>
</file>

<file path=ppt/slideLayouts/_rels/slideLayout6.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2.jpe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2.jpe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2.jpeg"/><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2.jpeg"/><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Slide 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3CBDA38-686D-49A2-A7FC-F9B34134A82F}"/>
              </a:ext>
            </a:extLst>
          </p:cNvPr>
          <p:cNvPicPr>
            <a:picLocks noChangeAspect="1"/>
          </p:cNvPicPr>
          <p:nvPr userDrawn="1"/>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tretch>
            <a:fillRect/>
          </a:stretch>
        </p:blipFill>
        <p:spPr>
          <a:xfrm>
            <a:off x="0" y="-3049"/>
            <a:ext cx="12192000" cy="6864097"/>
          </a:xfrm>
          <a:prstGeom prst="rect">
            <a:avLst/>
          </a:prstGeom>
          <a:solidFill>
            <a:schemeClr val="bg1"/>
          </a:solidFill>
        </p:spPr>
      </p:pic>
      <p:sp>
        <p:nvSpPr>
          <p:cNvPr id="11" name="Subtitle 2">
            <a:extLst>
              <a:ext uri="{FF2B5EF4-FFF2-40B4-BE49-F238E27FC236}">
                <a16:creationId xmlns:a16="http://schemas.microsoft.com/office/drawing/2014/main" id="{AB1959C6-67D4-45C6-9425-82FDB07BB500}"/>
              </a:ext>
            </a:extLst>
          </p:cNvPr>
          <p:cNvSpPr>
            <a:spLocks noGrp="1"/>
          </p:cNvSpPr>
          <p:nvPr>
            <p:ph type="subTitle" idx="1"/>
          </p:nvPr>
        </p:nvSpPr>
        <p:spPr>
          <a:xfrm>
            <a:off x="1524000" y="5102502"/>
            <a:ext cx="9144000" cy="1071286"/>
          </a:xfrm>
          <a:solidFill>
            <a:schemeClr val="tx1">
              <a:alpha val="75000"/>
            </a:schemeClr>
          </a:solidFill>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US" dirty="0"/>
          </a:p>
        </p:txBody>
      </p:sp>
      <p:sp>
        <p:nvSpPr>
          <p:cNvPr id="13" name="Title 1">
            <a:extLst>
              <a:ext uri="{FF2B5EF4-FFF2-40B4-BE49-F238E27FC236}">
                <a16:creationId xmlns:a16="http://schemas.microsoft.com/office/drawing/2014/main" id="{A018CC64-9090-42E8-AC8A-EDF74B631C73}"/>
              </a:ext>
            </a:extLst>
          </p:cNvPr>
          <p:cNvSpPr>
            <a:spLocks noGrp="1"/>
          </p:cNvSpPr>
          <p:nvPr>
            <p:ph type="ctrTitle"/>
          </p:nvPr>
        </p:nvSpPr>
        <p:spPr>
          <a:xfrm>
            <a:off x="1524000" y="1290321"/>
            <a:ext cx="9144000" cy="3647440"/>
          </a:xfrm>
          <a:prstGeom prst="rect">
            <a:avLst/>
          </a:prstGeom>
          <a:solidFill>
            <a:schemeClr val="tx1">
              <a:alpha val="75000"/>
            </a:schemeClr>
          </a:solidFill>
        </p:spPr>
        <p:txBody>
          <a:bodyPr anchor="b"/>
          <a:lstStyle>
            <a:lvl1pPr algn="ctr">
              <a:defRPr sz="6000">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22983981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Strawberri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CFC661F-D4EA-4692-ABAB-14765620F2C7}"/>
              </a:ext>
            </a:extLst>
          </p:cNvPr>
          <p:cNvPicPr>
            <a:picLocks noChangeAspect="1"/>
          </p:cNvPicPr>
          <p:nvPr userDrawn="1"/>
        </p:nvPicPr>
        <p:blipFill>
          <a:blip r:embed="rId2">
            <a:extLst>
              <a:ext uri="{BEBA8EAE-BF5A-486C-A8C5-ECC9F3942E4B}">
                <a14:imgProps xmlns:a14="http://schemas.microsoft.com/office/drawing/2010/main">
                  <a14:imgLayer r:embed="rId3">
                    <a14:imgEffect>
                      <a14:sharpenSoften amount="-75000"/>
                    </a14:imgEffect>
                  </a14:imgLayer>
                </a14:imgProps>
              </a:ext>
              <a:ext uri="{28A0092B-C50C-407E-A947-70E740481C1C}">
                <a14:useLocalDpi xmlns:a14="http://schemas.microsoft.com/office/drawing/2010/main" val="0"/>
              </a:ext>
            </a:extLst>
          </a:blip>
          <a:stretch>
            <a:fillRect/>
          </a:stretch>
        </p:blipFill>
        <p:spPr>
          <a:xfrm>
            <a:off x="0" y="-3049"/>
            <a:ext cx="12192000" cy="6864097"/>
          </a:xfrm>
          <a:prstGeom prst="rect">
            <a:avLst/>
          </a:prstGeom>
        </p:spPr>
      </p:pic>
      <p:sp>
        <p:nvSpPr>
          <p:cNvPr id="43" name="Rectangle 42">
            <a:extLst>
              <a:ext uri="{FF2B5EF4-FFF2-40B4-BE49-F238E27FC236}">
                <a16:creationId xmlns:a16="http://schemas.microsoft.com/office/drawing/2014/main" id="{D3634162-1F12-4635-A3C2-1DE2A849FA38}"/>
              </a:ext>
            </a:extLst>
          </p:cNvPr>
          <p:cNvSpPr/>
          <p:nvPr userDrawn="1"/>
        </p:nvSpPr>
        <p:spPr>
          <a:xfrm>
            <a:off x="1" y="6171288"/>
            <a:ext cx="12192000" cy="6867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1D1B894-A2B5-4091-B9B5-634954F91A42}"/>
              </a:ext>
            </a:extLst>
          </p:cNvPr>
          <p:cNvSpPr>
            <a:spLocks noGrp="1"/>
          </p:cNvSpPr>
          <p:nvPr>
            <p:ph type="ctrTitle"/>
          </p:nvPr>
        </p:nvSpPr>
        <p:spPr>
          <a:xfrm>
            <a:off x="1524000" y="1122363"/>
            <a:ext cx="9144000" cy="2387600"/>
          </a:xfrm>
          <a:prstGeom prst="rect">
            <a:avLst/>
          </a:prstGeom>
          <a:solidFill>
            <a:schemeClr val="tx1">
              <a:alpha val="75000"/>
            </a:schemeClr>
          </a:solidFill>
        </p:spPr>
        <p:txBody>
          <a:bodyPr anchor="b"/>
          <a:lstStyle>
            <a:lvl1pPr algn="ctr">
              <a:defRPr sz="6000">
                <a:solidFill>
                  <a:schemeClr val="bg1"/>
                </a:solidFill>
              </a:defRPr>
            </a:lvl1pPr>
          </a:lstStyle>
          <a:p>
            <a:r>
              <a:rPr lang="en-US" dirty="0"/>
              <a:t>Click to edit Master title style</a:t>
            </a:r>
          </a:p>
        </p:txBody>
      </p:sp>
      <p:sp>
        <p:nvSpPr>
          <p:cNvPr id="3" name="Subtitle 2">
            <a:extLst>
              <a:ext uri="{FF2B5EF4-FFF2-40B4-BE49-F238E27FC236}">
                <a16:creationId xmlns:a16="http://schemas.microsoft.com/office/drawing/2014/main" id="{B09EDDAA-0D37-463A-8D09-A929051F0E64}"/>
              </a:ext>
            </a:extLst>
          </p:cNvPr>
          <p:cNvSpPr>
            <a:spLocks noGrp="1"/>
          </p:cNvSpPr>
          <p:nvPr>
            <p:ph type="subTitle" idx="1"/>
          </p:nvPr>
        </p:nvSpPr>
        <p:spPr>
          <a:xfrm>
            <a:off x="1524000" y="3602038"/>
            <a:ext cx="9144000" cy="1655762"/>
          </a:xfrm>
          <a:solidFill>
            <a:schemeClr val="tx1">
              <a:alpha val="75000"/>
            </a:schemeClr>
          </a:solidFill>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42" name="Picture 41">
            <a:extLst>
              <a:ext uri="{FF2B5EF4-FFF2-40B4-BE49-F238E27FC236}">
                <a16:creationId xmlns:a16="http://schemas.microsoft.com/office/drawing/2014/main" id="{574B9CF7-6762-454C-BDEA-274DDA3E027B}"/>
              </a:ext>
            </a:extLst>
          </p:cNvPr>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11112468" y="6222884"/>
            <a:ext cx="974757" cy="488189"/>
          </a:xfrm>
          <a:prstGeom prst="rect">
            <a:avLst/>
          </a:prstGeom>
        </p:spPr>
      </p:pic>
      <p:sp>
        <p:nvSpPr>
          <p:cNvPr id="11" name="Footer Placeholder 4">
            <a:extLst>
              <a:ext uri="{FF2B5EF4-FFF2-40B4-BE49-F238E27FC236}">
                <a16:creationId xmlns:a16="http://schemas.microsoft.com/office/drawing/2014/main" id="{550CDC79-C24E-4AA9-A4E5-F2775B24DD7D}"/>
              </a:ext>
            </a:extLst>
          </p:cNvPr>
          <p:cNvSpPr>
            <a:spLocks noGrp="1"/>
          </p:cNvSpPr>
          <p:nvPr>
            <p:ph type="ftr" sz="quarter" idx="11"/>
          </p:nvPr>
        </p:nvSpPr>
        <p:spPr>
          <a:xfrm>
            <a:off x="609600" y="6356350"/>
            <a:ext cx="9149542" cy="365125"/>
          </a:xfrm>
          <a:prstGeom prst="rect">
            <a:avLst/>
          </a:prstGeom>
        </p:spPr>
        <p:txBody>
          <a:bodyPr/>
          <a:lstStyle/>
          <a:p>
            <a:endParaRPr lang="en-US" dirty="0"/>
          </a:p>
        </p:txBody>
      </p:sp>
      <p:pic>
        <p:nvPicPr>
          <p:cNvPr id="9" name="Picture 8">
            <a:extLst>
              <a:ext uri="{FF2B5EF4-FFF2-40B4-BE49-F238E27FC236}">
                <a16:creationId xmlns:a16="http://schemas.microsoft.com/office/drawing/2014/main" id="{35ECD565-5286-4F8E-AE12-A1BA8524A7F7}"/>
              </a:ext>
            </a:extLst>
          </p:cNvPr>
          <p:cNvPicPr>
            <a:picLocks noChangeAspect="1"/>
          </p:cNvPicPr>
          <p:nvPr userDrawn="1"/>
        </p:nvPicPr>
        <p:blipFill>
          <a:blip r:embed="rId5" cstate="email">
            <a:extLst>
              <a:ext uri="{28A0092B-C50C-407E-A947-70E740481C1C}">
                <a14:useLocalDpi xmlns:a14="http://schemas.microsoft.com/office/drawing/2010/main" val="0"/>
              </a:ext>
            </a:extLst>
          </a:blip>
          <a:stretch>
            <a:fillRect/>
          </a:stretch>
        </p:blipFill>
        <p:spPr>
          <a:xfrm>
            <a:off x="104775" y="6218377"/>
            <a:ext cx="2057400" cy="592531"/>
          </a:xfrm>
          <a:prstGeom prst="rect">
            <a:avLst/>
          </a:prstGeom>
        </p:spPr>
      </p:pic>
    </p:spTree>
    <p:extLst>
      <p:ext uri="{BB962C8B-B14F-4D97-AF65-F5344CB8AC3E}">
        <p14:creationId xmlns:p14="http://schemas.microsoft.com/office/powerpoint/2010/main" val="19699749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Cherries 2">
    <p:spTree>
      <p:nvGrpSpPr>
        <p:cNvPr id="1" name=""/>
        <p:cNvGrpSpPr/>
        <p:nvPr/>
      </p:nvGrpSpPr>
      <p:grpSpPr>
        <a:xfrm>
          <a:off x="0" y="0"/>
          <a:ext cx="0" cy="0"/>
          <a:chOff x="0" y="0"/>
          <a:chExt cx="0" cy="0"/>
        </a:xfrm>
      </p:grpSpPr>
      <p:pic>
        <p:nvPicPr>
          <p:cNvPr id="45" name="Picture 44">
            <a:extLst>
              <a:ext uri="{FF2B5EF4-FFF2-40B4-BE49-F238E27FC236}">
                <a16:creationId xmlns:a16="http://schemas.microsoft.com/office/drawing/2014/main" id="{30C568EE-6C7D-44C7-A466-543F000B8D37}"/>
              </a:ext>
            </a:extLst>
          </p:cNvPr>
          <p:cNvPicPr>
            <a:picLocks noChangeAspect="1"/>
          </p:cNvPicPr>
          <p:nvPr userDrawn="1"/>
        </p:nvPicPr>
        <p:blipFill>
          <a:blip r:embed="rId2">
            <a:extLst>
              <a:ext uri="{BEBA8EAE-BF5A-486C-A8C5-ECC9F3942E4B}">
                <a14:imgProps xmlns:a14="http://schemas.microsoft.com/office/drawing/2010/main">
                  <a14:imgLayer r:embed="rId3">
                    <a14:imgEffect>
                      <a14:sharpenSoften amount="-75000"/>
                    </a14:imgEffect>
                  </a14:imgLayer>
                </a14:imgProps>
              </a:ext>
              <a:ext uri="{28A0092B-C50C-407E-A947-70E740481C1C}">
                <a14:useLocalDpi xmlns:a14="http://schemas.microsoft.com/office/drawing/2010/main" val="0"/>
              </a:ext>
            </a:extLst>
          </a:blip>
          <a:stretch>
            <a:fillRect/>
          </a:stretch>
        </p:blipFill>
        <p:spPr>
          <a:xfrm>
            <a:off x="0" y="-3049"/>
            <a:ext cx="12192000" cy="6864097"/>
          </a:xfrm>
          <a:prstGeom prst="rect">
            <a:avLst/>
          </a:prstGeom>
        </p:spPr>
      </p:pic>
      <p:sp>
        <p:nvSpPr>
          <p:cNvPr id="43" name="Rectangle 42">
            <a:extLst>
              <a:ext uri="{FF2B5EF4-FFF2-40B4-BE49-F238E27FC236}">
                <a16:creationId xmlns:a16="http://schemas.microsoft.com/office/drawing/2014/main" id="{D3634162-1F12-4635-A3C2-1DE2A849FA38}"/>
              </a:ext>
            </a:extLst>
          </p:cNvPr>
          <p:cNvSpPr/>
          <p:nvPr userDrawn="1"/>
        </p:nvSpPr>
        <p:spPr>
          <a:xfrm>
            <a:off x="1" y="6171288"/>
            <a:ext cx="12192000" cy="6867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2" name="Picture 41">
            <a:extLst>
              <a:ext uri="{FF2B5EF4-FFF2-40B4-BE49-F238E27FC236}">
                <a16:creationId xmlns:a16="http://schemas.microsoft.com/office/drawing/2014/main" id="{574B9CF7-6762-454C-BDEA-274DDA3E027B}"/>
              </a:ext>
            </a:extLst>
          </p:cNvPr>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11112468" y="6222884"/>
            <a:ext cx="974757" cy="488189"/>
          </a:xfrm>
          <a:prstGeom prst="rect">
            <a:avLst/>
          </a:prstGeom>
        </p:spPr>
      </p:pic>
      <p:sp>
        <p:nvSpPr>
          <p:cNvPr id="13" name="Footer Placeholder 4">
            <a:extLst>
              <a:ext uri="{FF2B5EF4-FFF2-40B4-BE49-F238E27FC236}">
                <a16:creationId xmlns:a16="http://schemas.microsoft.com/office/drawing/2014/main" id="{0D0F8636-1D69-4447-A253-A133F8B35B4E}"/>
              </a:ext>
            </a:extLst>
          </p:cNvPr>
          <p:cNvSpPr>
            <a:spLocks noGrp="1"/>
          </p:cNvSpPr>
          <p:nvPr>
            <p:ph type="ftr" sz="quarter" idx="11"/>
          </p:nvPr>
        </p:nvSpPr>
        <p:spPr>
          <a:xfrm>
            <a:off x="609600" y="6356350"/>
            <a:ext cx="9149542" cy="365125"/>
          </a:xfrm>
          <a:prstGeom prst="rect">
            <a:avLst/>
          </a:prstGeom>
        </p:spPr>
        <p:txBody>
          <a:bodyPr/>
          <a:lstStyle/>
          <a:p>
            <a:endParaRPr lang="en-US" dirty="0"/>
          </a:p>
        </p:txBody>
      </p:sp>
      <p:sp>
        <p:nvSpPr>
          <p:cNvPr id="9" name="Title 1">
            <a:extLst>
              <a:ext uri="{FF2B5EF4-FFF2-40B4-BE49-F238E27FC236}">
                <a16:creationId xmlns:a16="http://schemas.microsoft.com/office/drawing/2014/main" id="{2EE29F57-9F71-438B-A7AD-E4D98116A41B}"/>
              </a:ext>
            </a:extLst>
          </p:cNvPr>
          <p:cNvSpPr>
            <a:spLocks noGrp="1"/>
          </p:cNvSpPr>
          <p:nvPr>
            <p:ph type="title"/>
          </p:nvPr>
        </p:nvSpPr>
        <p:spPr>
          <a:xfrm>
            <a:off x="609600" y="1709738"/>
            <a:ext cx="4572000" cy="2852737"/>
          </a:xfrm>
          <a:prstGeom prst="rect">
            <a:avLst/>
          </a:prstGeom>
          <a:solidFill>
            <a:schemeClr val="tx1">
              <a:alpha val="75000"/>
            </a:schemeClr>
          </a:solidFill>
        </p:spPr>
        <p:txBody>
          <a:bodyPr anchor="ctr"/>
          <a:lstStyle>
            <a:lvl1pPr>
              <a:defRPr sz="6000">
                <a:solidFill>
                  <a:schemeClr val="bg1"/>
                </a:solidFill>
              </a:defRPr>
            </a:lvl1pPr>
          </a:lstStyle>
          <a:p>
            <a:r>
              <a:rPr lang="en-US" dirty="0"/>
              <a:t>Click to edit Master title style</a:t>
            </a:r>
          </a:p>
        </p:txBody>
      </p:sp>
      <p:sp>
        <p:nvSpPr>
          <p:cNvPr id="10" name="Text Placeholder 2">
            <a:extLst>
              <a:ext uri="{FF2B5EF4-FFF2-40B4-BE49-F238E27FC236}">
                <a16:creationId xmlns:a16="http://schemas.microsoft.com/office/drawing/2014/main" id="{6DE6981E-E820-415C-A4F6-C22E5813AFBE}"/>
              </a:ext>
            </a:extLst>
          </p:cNvPr>
          <p:cNvSpPr>
            <a:spLocks noGrp="1"/>
          </p:cNvSpPr>
          <p:nvPr>
            <p:ph type="body" idx="1"/>
          </p:nvPr>
        </p:nvSpPr>
        <p:spPr>
          <a:xfrm>
            <a:off x="609600" y="4589463"/>
            <a:ext cx="4572000" cy="1500187"/>
          </a:xfrm>
          <a:solidFill>
            <a:schemeClr val="tx1">
              <a:alpha val="75000"/>
            </a:schemeClr>
          </a:solidFill>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pic>
        <p:nvPicPr>
          <p:cNvPr id="12" name="Picture 11">
            <a:extLst>
              <a:ext uri="{FF2B5EF4-FFF2-40B4-BE49-F238E27FC236}">
                <a16:creationId xmlns:a16="http://schemas.microsoft.com/office/drawing/2014/main" id="{CA9F21CC-296D-47C8-BB35-248B09763772}"/>
              </a:ext>
            </a:extLst>
          </p:cNvPr>
          <p:cNvPicPr>
            <a:picLocks noChangeAspect="1"/>
          </p:cNvPicPr>
          <p:nvPr userDrawn="1"/>
        </p:nvPicPr>
        <p:blipFill>
          <a:blip r:embed="rId5" cstate="email">
            <a:extLst>
              <a:ext uri="{28A0092B-C50C-407E-A947-70E740481C1C}">
                <a14:useLocalDpi xmlns:a14="http://schemas.microsoft.com/office/drawing/2010/main" val="0"/>
              </a:ext>
            </a:extLst>
          </a:blip>
          <a:stretch>
            <a:fillRect/>
          </a:stretch>
        </p:blipFill>
        <p:spPr>
          <a:xfrm>
            <a:off x="104775" y="6168239"/>
            <a:ext cx="2057400" cy="592531"/>
          </a:xfrm>
          <a:prstGeom prst="rect">
            <a:avLst/>
          </a:prstGeom>
        </p:spPr>
      </p:pic>
    </p:spTree>
    <p:extLst>
      <p:ext uri="{BB962C8B-B14F-4D97-AF65-F5344CB8AC3E}">
        <p14:creationId xmlns:p14="http://schemas.microsoft.com/office/powerpoint/2010/main" val="13587506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otatoes 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5343A9E-9172-4CF8-85BA-DDB4FB3A4713}"/>
              </a:ext>
            </a:extLst>
          </p:cNvPr>
          <p:cNvPicPr>
            <a:picLocks noChangeAspect="1"/>
          </p:cNvPicPr>
          <p:nvPr userDrawn="1"/>
        </p:nvPicPr>
        <p:blipFill>
          <a:blip r:embed="rId2">
            <a:extLst>
              <a:ext uri="{BEBA8EAE-BF5A-486C-A8C5-ECC9F3942E4B}">
                <a14:imgProps xmlns:a14="http://schemas.microsoft.com/office/drawing/2010/main">
                  <a14:imgLayer r:embed="rId3">
                    <a14:imgEffect>
                      <a14:sharpenSoften amount="-75000"/>
                    </a14:imgEffect>
                  </a14:imgLayer>
                </a14:imgProps>
              </a:ext>
              <a:ext uri="{28A0092B-C50C-407E-A947-70E740481C1C}">
                <a14:useLocalDpi xmlns:a14="http://schemas.microsoft.com/office/drawing/2010/main" val="0"/>
              </a:ext>
            </a:extLst>
          </a:blip>
          <a:stretch>
            <a:fillRect/>
          </a:stretch>
        </p:blipFill>
        <p:spPr>
          <a:xfrm>
            <a:off x="0" y="-3049"/>
            <a:ext cx="12192000" cy="6864097"/>
          </a:xfrm>
          <a:prstGeom prst="rect">
            <a:avLst/>
          </a:prstGeom>
        </p:spPr>
      </p:pic>
      <p:sp>
        <p:nvSpPr>
          <p:cNvPr id="43" name="Rectangle 42">
            <a:extLst>
              <a:ext uri="{FF2B5EF4-FFF2-40B4-BE49-F238E27FC236}">
                <a16:creationId xmlns:a16="http://schemas.microsoft.com/office/drawing/2014/main" id="{D3634162-1F12-4635-A3C2-1DE2A849FA38}"/>
              </a:ext>
            </a:extLst>
          </p:cNvPr>
          <p:cNvSpPr/>
          <p:nvPr userDrawn="1"/>
        </p:nvSpPr>
        <p:spPr>
          <a:xfrm>
            <a:off x="1" y="6171288"/>
            <a:ext cx="12192000" cy="6867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2" name="Picture 41">
            <a:extLst>
              <a:ext uri="{FF2B5EF4-FFF2-40B4-BE49-F238E27FC236}">
                <a16:creationId xmlns:a16="http://schemas.microsoft.com/office/drawing/2014/main" id="{574B9CF7-6762-454C-BDEA-274DDA3E027B}"/>
              </a:ext>
            </a:extLst>
          </p:cNvPr>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11112468" y="6222884"/>
            <a:ext cx="974757" cy="488189"/>
          </a:xfrm>
          <a:prstGeom prst="rect">
            <a:avLst/>
          </a:prstGeom>
        </p:spPr>
      </p:pic>
      <p:sp>
        <p:nvSpPr>
          <p:cNvPr id="13" name="Footer Placeholder 4">
            <a:extLst>
              <a:ext uri="{FF2B5EF4-FFF2-40B4-BE49-F238E27FC236}">
                <a16:creationId xmlns:a16="http://schemas.microsoft.com/office/drawing/2014/main" id="{474404E1-C7D7-4D99-BE1D-7AAB2F580C04}"/>
              </a:ext>
            </a:extLst>
          </p:cNvPr>
          <p:cNvSpPr>
            <a:spLocks noGrp="1"/>
          </p:cNvSpPr>
          <p:nvPr>
            <p:ph type="ftr" sz="quarter" idx="11"/>
          </p:nvPr>
        </p:nvSpPr>
        <p:spPr>
          <a:xfrm>
            <a:off x="609600" y="6356350"/>
            <a:ext cx="9149542" cy="365125"/>
          </a:xfrm>
          <a:prstGeom prst="rect">
            <a:avLst/>
          </a:prstGeom>
        </p:spPr>
        <p:txBody>
          <a:bodyPr/>
          <a:lstStyle/>
          <a:p>
            <a:endParaRPr lang="en-US" dirty="0"/>
          </a:p>
        </p:txBody>
      </p:sp>
      <p:sp>
        <p:nvSpPr>
          <p:cNvPr id="9" name="Title 1">
            <a:extLst>
              <a:ext uri="{FF2B5EF4-FFF2-40B4-BE49-F238E27FC236}">
                <a16:creationId xmlns:a16="http://schemas.microsoft.com/office/drawing/2014/main" id="{0B0B1F94-BE5A-482F-98AA-A2FDF43731E3}"/>
              </a:ext>
            </a:extLst>
          </p:cNvPr>
          <p:cNvSpPr>
            <a:spLocks noGrp="1"/>
          </p:cNvSpPr>
          <p:nvPr>
            <p:ph type="title"/>
          </p:nvPr>
        </p:nvSpPr>
        <p:spPr>
          <a:xfrm>
            <a:off x="609600" y="1709738"/>
            <a:ext cx="4572000" cy="2852737"/>
          </a:xfrm>
          <a:prstGeom prst="rect">
            <a:avLst/>
          </a:prstGeom>
          <a:solidFill>
            <a:schemeClr val="tx1">
              <a:alpha val="75000"/>
            </a:schemeClr>
          </a:solidFill>
        </p:spPr>
        <p:txBody>
          <a:bodyPr anchor="ctr"/>
          <a:lstStyle>
            <a:lvl1pPr>
              <a:defRPr sz="6000">
                <a:solidFill>
                  <a:schemeClr val="bg1"/>
                </a:solidFill>
              </a:defRPr>
            </a:lvl1pPr>
          </a:lstStyle>
          <a:p>
            <a:r>
              <a:rPr lang="en-US" dirty="0"/>
              <a:t>Click to edit Master title style</a:t>
            </a:r>
          </a:p>
        </p:txBody>
      </p:sp>
      <p:sp>
        <p:nvSpPr>
          <p:cNvPr id="10" name="Text Placeholder 2">
            <a:extLst>
              <a:ext uri="{FF2B5EF4-FFF2-40B4-BE49-F238E27FC236}">
                <a16:creationId xmlns:a16="http://schemas.microsoft.com/office/drawing/2014/main" id="{0E75F77C-9A17-4504-AE87-5C543A417263}"/>
              </a:ext>
            </a:extLst>
          </p:cNvPr>
          <p:cNvSpPr>
            <a:spLocks noGrp="1"/>
          </p:cNvSpPr>
          <p:nvPr>
            <p:ph type="body" idx="1"/>
          </p:nvPr>
        </p:nvSpPr>
        <p:spPr>
          <a:xfrm>
            <a:off x="609600" y="4589463"/>
            <a:ext cx="4572000" cy="1500187"/>
          </a:xfrm>
          <a:solidFill>
            <a:schemeClr val="tx1">
              <a:alpha val="75000"/>
            </a:schemeClr>
          </a:solidFill>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pic>
        <p:nvPicPr>
          <p:cNvPr id="12" name="Picture 11">
            <a:extLst>
              <a:ext uri="{FF2B5EF4-FFF2-40B4-BE49-F238E27FC236}">
                <a16:creationId xmlns:a16="http://schemas.microsoft.com/office/drawing/2014/main" id="{9641C60E-E814-4656-A5DF-0A409F009E6C}"/>
              </a:ext>
            </a:extLst>
          </p:cNvPr>
          <p:cNvPicPr>
            <a:picLocks noChangeAspect="1"/>
          </p:cNvPicPr>
          <p:nvPr userDrawn="1"/>
        </p:nvPicPr>
        <p:blipFill>
          <a:blip r:embed="rId5" cstate="email">
            <a:extLst>
              <a:ext uri="{28A0092B-C50C-407E-A947-70E740481C1C}">
                <a14:useLocalDpi xmlns:a14="http://schemas.microsoft.com/office/drawing/2010/main" val="0"/>
              </a:ext>
            </a:extLst>
          </a:blip>
          <a:stretch>
            <a:fillRect/>
          </a:stretch>
        </p:blipFill>
        <p:spPr>
          <a:xfrm>
            <a:off x="104775" y="6218377"/>
            <a:ext cx="2057400" cy="592531"/>
          </a:xfrm>
          <a:prstGeom prst="rect">
            <a:avLst/>
          </a:prstGeom>
        </p:spPr>
      </p:pic>
    </p:spTree>
    <p:extLst>
      <p:ext uri="{BB962C8B-B14F-4D97-AF65-F5344CB8AC3E}">
        <p14:creationId xmlns:p14="http://schemas.microsoft.com/office/powerpoint/2010/main" val="22392922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Blueberries 2">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59ED518-3681-468B-8B53-1C4D2C976CEB}"/>
              </a:ext>
            </a:extLst>
          </p:cNvPr>
          <p:cNvPicPr>
            <a:picLocks noChangeAspect="1"/>
          </p:cNvPicPr>
          <p:nvPr userDrawn="1"/>
        </p:nvPicPr>
        <p:blipFill>
          <a:blip r:embed="rId2">
            <a:extLst>
              <a:ext uri="{BEBA8EAE-BF5A-486C-A8C5-ECC9F3942E4B}">
                <a14:imgProps xmlns:a14="http://schemas.microsoft.com/office/drawing/2010/main">
                  <a14:imgLayer r:embed="rId3">
                    <a14:imgEffect>
                      <a14:sharpenSoften amount="-75000"/>
                    </a14:imgEffect>
                  </a14:imgLayer>
                </a14:imgProps>
              </a:ext>
              <a:ext uri="{28A0092B-C50C-407E-A947-70E740481C1C}">
                <a14:useLocalDpi xmlns:a14="http://schemas.microsoft.com/office/drawing/2010/main" val="0"/>
              </a:ext>
            </a:extLst>
          </a:blip>
          <a:stretch>
            <a:fillRect/>
          </a:stretch>
        </p:blipFill>
        <p:spPr>
          <a:xfrm>
            <a:off x="-1" y="-3048"/>
            <a:ext cx="12191999" cy="6864096"/>
          </a:xfrm>
          <a:prstGeom prst="rect">
            <a:avLst/>
          </a:prstGeom>
        </p:spPr>
      </p:pic>
      <p:sp>
        <p:nvSpPr>
          <p:cNvPr id="43" name="Rectangle 42">
            <a:extLst>
              <a:ext uri="{FF2B5EF4-FFF2-40B4-BE49-F238E27FC236}">
                <a16:creationId xmlns:a16="http://schemas.microsoft.com/office/drawing/2014/main" id="{D3634162-1F12-4635-A3C2-1DE2A849FA38}"/>
              </a:ext>
            </a:extLst>
          </p:cNvPr>
          <p:cNvSpPr/>
          <p:nvPr userDrawn="1"/>
        </p:nvSpPr>
        <p:spPr>
          <a:xfrm>
            <a:off x="1" y="6171288"/>
            <a:ext cx="12192000" cy="6867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2" name="Picture 41">
            <a:extLst>
              <a:ext uri="{FF2B5EF4-FFF2-40B4-BE49-F238E27FC236}">
                <a16:creationId xmlns:a16="http://schemas.microsoft.com/office/drawing/2014/main" id="{574B9CF7-6762-454C-BDEA-274DDA3E027B}"/>
              </a:ext>
            </a:extLst>
          </p:cNvPr>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11112468" y="6222884"/>
            <a:ext cx="974757" cy="488189"/>
          </a:xfrm>
          <a:prstGeom prst="rect">
            <a:avLst/>
          </a:prstGeom>
        </p:spPr>
      </p:pic>
      <p:sp>
        <p:nvSpPr>
          <p:cNvPr id="13" name="Footer Placeholder 4">
            <a:extLst>
              <a:ext uri="{FF2B5EF4-FFF2-40B4-BE49-F238E27FC236}">
                <a16:creationId xmlns:a16="http://schemas.microsoft.com/office/drawing/2014/main" id="{BFDF31B7-AEE7-499D-9FBC-81AACE9A7E48}"/>
              </a:ext>
            </a:extLst>
          </p:cNvPr>
          <p:cNvSpPr>
            <a:spLocks noGrp="1"/>
          </p:cNvSpPr>
          <p:nvPr>
            <p:ph type="ftr" sz="quarter" idx="11"/>
          </p:nvPr>
        </p:nvSpPr>
        <p:spPr>
          <a:xfrm>
            <a:off x="609600" y="6356350"/>
            <a:ext cx="9149542" cy="365125"/>
          </a:xfrm>
          <a:prstGeom prst="rect">
            <a:avLst/>
          </a:prstGeom>
        </p:spPr>
        <p:txBody>
          <a:bodyPr/>
          <a:lstStyle/>
          <a:p>
            <a:endParaRPr lang="en-US" dirty="0"/>
          </a:p>
        </p:txBody>
      </p:sp>
      <p:sp>
        <p:nvSpPr>
          <p:cNvPr id="10" name="Title 1">
            <a:extLst>
              <a:ext uri="{FF2B5EF4-FFF2-40B4-BE49-F238E27FC236}">
                <a16:creationId xmlns:a16="http://schemas.microsoft.com/office/drawing/2014/main" id="{CBEBA4E4-3874-4F99-9961-859909308C41}"/>
              </a:ext>
            </a:extLst>
          </p:cNvPr>
          <p:cNvSpPr>
            <a:spLocks noGrp="1"/>
          </p:cNvSpPr>
          <p:nvPr>
            <p:ph type="title"/>
          </p:nvPr>
        </p:nvSpPr>
        <p:spPr>
          <a:xfrm>
            <a:off x="609600" y="1709738"/>
            <a:ext cx="4572000" cy="2852737"/>
          </a:xfrm>
          <a:prstGeom prst="rect">
            <a:avLst/>
          </a:prstGeom>
          <a:solidFill>
            <a:schemeClr val="tx1">
              <a:alpha val="75000"/>
            </a:schemeClr>
          </a:solidFill>
        </p:spPr>
        <p:txBody>
          <a:bodyPr anchor="ctr"/>
          <a:lstStyle>
            <a:lvl1pPr>
              <a:defRPr sz="6000">
                <a:solidFill>
                  <a:schemeClr val="bg1"/>
                </a:solidFill>
              </a:defRPr>
            </a:lvl1pPr>
          </a:lstStyle>
          <a:p>
            <a:r>
              <a:rPr lang="en-US" dirty="0"/>
              <a:t>Click to edit Master title style</a:t>
            </a:r>
          </a:p>
        </p:txBody>
      </p:sp>
      <p:sp>
        <p:nvSpPr>
          <p:cNvPr id="14" name="Text Placeholder 2">
            <a:extLst>
              <a:ext uri="{FF2B5EF4-FFF2-40B4-BE49-F238E27FC236}">
                <a16:creationId xmlns:a16="http://schemas.microsoft.com/office/drawing/2014/main" id="{A7034B0B-3C7F-4FC7-A780-889160140B82}"/>
              </a:ext>
            </a:extLst>
          </p:cNvPr>
          <p:cNvSpPr>
            <a:spLocks noGrp="1"/>
          </p:cNvSpPr>
          <p:nvPr>
            <p:ph type="body" idx="1"/>
          </p:nvPr>
        </p:nvSpPr>
        <p:spPr>
          <a:xfrm>
            <a:off x="609600" y="4589463"/>
            <a:ext cx="4572000" cy="1500187"/>
          </a:xfrm>
          <a:solidFill>
            <a:schemeClr val="tx1">
              <a:alpha val="75000"/>
            </a:schemeClr>
          </a:solidFill>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pic>
        <p:nvPicPr>
          <p:cNvPr id="12" name="Picture 11">
            <a:extLst>
              <a:ext uri="{FF2B5EF4-FFF2-40B4-BE49-F238E27FC236}">
                <a16:creationId xmlns:a16="http://schemas.microsoft.com/office/drawing/2014/main" id="{34F1C064-420E-4F7E-AB61-61F7494574E3}"/>
              </a:ext>
            </a:extLst>
          </p:cNvPr>
          <p:cNvPicPr>
            <a:picLocks noChangeAspect="1"/>
          </p:cNvPicPr>
          <p:nvPr userDrawn="1"/>
        </p:nvPicPr>
        <p:blipFill>
          <a:blip r:embed="rId5" cstate="email">
            <a:extLst>
              <a:ext uri="{28A0092B-C50C-407E-A947-70E740481C1C}">
                <a14:useLocalDpi xmlns:a14="http://schemas.microsoft.com/office/drawing/2010/main" val="0"/>
              </a:ext>
            </a:extLst>
          </a:blip>
          <a:stretch>
            <a:fillRect/>
          </a:stretch>
        </p:blipFill>
        <p:spPr>
          <a:xfrm>
            <a:off x="104775" y="6218377"/>
            <a:ext cx="2057400" cy="592531"/>
          </a:xfrm>
          <a:prstGeom prst="rect">
            <a:avLst/>
          </a:prstGeom>
        </p:spPr>
      </p:pic>
    </p:spTree>
    <p:extLst>
      <p:ext uri="{BB962C8B-B14F-4D97-AF65-F5344CB8AC3E}">
        <p14:creationId xmlns:p14="http://schemas.microsoft.com/office/powerpoint/2010/main" val="15646015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lide Oranges 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5F51813-7266-4F1C-B276-57C380D6ABFE}"/>
              </a:ext>
            </a:extLst>
          </p:cNvPr>
          <p:cNvPicPr>
            <a:picLocks noChangeAspect="1"/>
          </p:cNvPicPr>
          <p:nvPr userDrawn="1"/>
        </p:nvPicPr>
        <p:blipFill>
          <a:blip r:embed="rId2">
            <a:extLst>
              <a:ext uri="{BEBA8EAE-BF5A-486C-A8C5-ECC9F3942E4B}">
                <a14:imgProps xmlns:a14="http://schemas.microsoft.com/office/drawing/2010/main">
                  <a14:imgLayer r:embed="rId3">
                    <a14:imgEffect>
                      <a14:sharpenSoften amount="-75000"/>
                    </a14:imgEffect>
                  </a14:imgLayer>
                </a14:imgProps>
              </a:ext>
              <a:ext uri="{28A0092B-C50C-407E-A947-70E740481C1C}">
                <a14:useLocalDpi xmlns:a14="http://schemas.microsoft.com/office/drawing/2010/main" val="0"/>
              </a:ext>
            </a:extLst>
          </a:blip>
          <a:stretch>
            <a:fillRect/>
          </a:stretch>
        </p:blipFill>
        <p:spPr>
          <a:xfrm>
            <a:off x="5415" y="0"/>
            <a:ext cx="12186585" cy="6861048"/>
          </a:xfrm>
          <a:prstGeom prst="rect">
            <a:avLst/>
          </a:prstGeom>
        </p:spPr>
      </p:pic>
      <p:sp>
        <p:nvSpPr>
          <p:cNvPr id="43" name="Rectangle 42">
            <a:extLst>
              <a:ext uri="{FF2B5EF4-FFF2-40B4-BE49-F238E27FC236}">
                <a16:creationId xmlns:a16="http://schemas.microsoft.com/office/drawing/2014/main" id="{D3634162-1F12-4635-A3C2-1DE2A849FA38}"/>
              </a:ext>
            </a:extLst>
          </p:cNvPr>
          <p:cNvSpPr/>
          <p:nvPr userDrawn="1"/>
        </p:nvSpPr>
        <p:spPr>
          <a:xfrm>
            <a:off x="1" y="6171288"/>
            <a:ext cx="12192000" cy="6867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2" name="Picture 41">
            <a:extLst>
              <a:ext uri="{FF2B5EF4-FFF2-40B4-BE49-F238E27FC236}">
                <a16:creationId xmlns:a16="http://schemas.microsoft.com/office/drawing/2014/main" id="{574B9CF7-6762-454C-BDEA-274DDA3E027B}"/>
              </a:ext>
            </a:extLst>
          </p:cNvPr>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11112468" y="6222884"/>
            <a:ext cx="974757" cy="488189"/>
          </a:xfrm>
          <a:prstGeom prst="rect">
            <a:avLst/>
          </a:prstGeom>
        </p:spPr>
      </p:pic>
      <p:sp>
        <p:nvSpPr>
          <p:cNvPr id="13" name="Footer Placeholder 4">
            <a:extLst>
              <a:ext uri="{FF2B5EF4-FFF2-40B4-BE49-F238E27FC236}">
                <a16:creationId xmlns:a16="http://schemas.microsoft.com/office/drawing/2014/main" id="{C28E1571-EB4B-4AD4-9CCD-F2EF61B85722}"/>
              </a:ext>
            </a:extLst>
          </p:cNvPr>
          <p:cNvSpPr>
            <a:spLocks noGrp="1"/>
          </p:cNvSpPr>
          <p:nvPr>
            <p:ph type="ftr" sz="quarter" idx="11"/>
          </p:nvPr>
        </p:nvSpPr>
        <p:spPr>
          <a:xfrm>
            <a:off x="609600" y="6356350"/>
            <a:ext cx="9149542" cy="365125"/>
          </a:xfrm>
          <a:prstGeom prst="rect">
            <a:avLst/>
          </a:prstGeom>
        </p:spPr>
        <p:txBody>
          <a:bodyPr/>
          <a:lstStyle/>
          <a:p>
            <a:endParaRPr lang="en-US" dirty="0"/>
          </a:p>
        </p:txBody>
      </p:sp>
      <p:sp>
        <p:nvSpPr>
          <p:cNvPr id="9" name="Title 1">
            <a:extLst>
              <a:ext uri="{FF2B5EF4-FFF2-40B4-BE49-F238E27FC236}">
                <a16:creationId xmlns:a16="http://schemas.microsoft.com/office/drawing/2014/main" id="{C1521083-5F5A-4686-9422-0AA8719E92E1}"/>
              </a:ext>
            </a:extLst>
          </p:cNvPr>
          <p:cNvSpPr>
            <a:spLocks noGrp="1"/>
          </p:cNvSpPr>
          <p:nvPr>
            <p:ph type="title"/>
          </p:nvPr>
        </p:nvSpPr>
        <p:spPr>
          <a:xfrm>
            <a:off x="609600" y="1709738"/>
            <a:ext cx="4572000" cy="2852737"/>
          </a:xfrm>
          <a:prstGeom prst="rect">
            <a:avLst/>
          </a:prstGeom>
          <a:solidFill>
            <a:schemeClr val="tx1">
              <a:alpha val="75000"/>
            </a:schemeClr>
          </a:solidFill>
        </p:spPr>
        <p:txBody>
          <a:bodyPr anchor="ctr"/>
          <a:lstStyle>
            <a:lvl1pPr>
              <a:defRPr sz="6000">
                <a:solidFill>
                  <a:schemeClr val="bg1"/>
                </a:solidFill>
              </a:defRPr>
            </a:lvl1pPr>
          </a:lstStyle>
          <a:p>
            <a:r>
              <a:rPr lang="en-US" dirty="0"/>
              <a:t>Click to edit Master title style</a:t>
            </a:r>
          </a:p>
        </p:txBody>
      </p:sp>
      <p:sp>
        <p:nvSpPr>
          <p:cNvPr id="10" name="Text Placeholder 2">
            <a:extLst>
              <a:ext uri="{FF2B5EF4-FFF2-40B4-BE49-F238E27FC236}">
                <a16:creationId xmlns:a16="http://schemas.microsoft.com/office/drawing/2014/main" id="{54FE6D12-B2DA-4508-BF21-406A790534B5}"/>
              </a:ext>
            </a:extLst>
          </p:cNvPr>
          <p:cNvSpPr>
            <a:spLocks noGrp="1"/>
          </p:cNvSpPr>
          <p:nvPr>
            <p:ph type="body" idx="1"/>
          </p:nvPr>
        </p:nvSpPr>
        <p:spPr>
          <a:xfrm>
            <a:off x="609600" y="4589463"/>
            <a:ext cx="4572000" cy="1500187"/>
          </a:xfrm>
          <a:solidFill>
            <a:schemeClr val="tx1">
              <a:alpha val="75000"/>
            </a:schemeClr>
          </a:solidFill>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pic>
        <p:nvPicPr>
          <p:cNvPr id="12" name="Picture 11">
            <a:extLst>
              <a:ext uri="{FF2B5EF4-FFF2-40B4-BE49-F238E27FC236}">
                <a16:creationId xmlns:a16="http://schemas.microsoft.com/office/drawing/2014/main" id="{1313B319-4500-4546-92B5-85D132506FD0}"/>
              </a:ext>
            </a:extLst>
          </p:cNvPr>
          <p:cNvPicPr>
            <a:picLocks noChangeAspect="1"/>
          </p:cNvPicPr>
          <p:nvPr userDrawn="1"/>
        </p:nvPicPr>
        <p:blipFill>
          <a:blip r:embed="rId5" cstate="email">
            <a:extLst>
              <a:ext uri="{28A0092B-C50C-407E-A947-70E740481C1C}">
                <a14:useLocalDpi xmlns:a14="http://schemas.microsoft.com/office/drawing/2010/main" val="0"/>
              </a:ext>
            </a:extLst>
          </a:blip>
          <a:stretch>
            <a:fillRect/>
          </a:stretch>
        </p:blipFill>
        <p:spPr>
          <a:xfrm>
            <a:off x="104775" y="6218377"/>
            <a:ext cx="2057400" cy="592531"/>
          </a:xfrm>
          <a:prstGeom prst="rect">
            <a:avLst/>
          </a:prstGeom>
        </p:spPr>
      </p:pic>
    </p:spTree>
    <p:extLst>
      <p:ext uri="{BB962C8B-B14F-4D97-AF65-F5344CB8AC3E}">
        <p14:creationId xmlns:p14="http://schemas.microsoft.com/office/powerpoint/2010/main" val="28471189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Apples 2">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814BCA6-D51E-4402-B5CC-4441306053C5}"/>
              </a:ext>
            </a:extLst>
          </p:cNvPr>
          <p:cNvPicPr>
            <a:picLocks noChangeAspect="1"/>
          </p:cNvPicPr>
          <p:nvPr userDrawn="1"/>
        </p:nvPicPr>
        <p:blipFill>
          <a:blip r:embed="rId2">
            <a:extLst>
              <a:ext uri="{BEBA8EAE-BF5A-486C-A8C5-ECC9F3942E4B}">
                <a14:imgProps xmlns:a14="http://schemas.microsoft.com/office/drawing/2010/main">
                  <a14:imgLayer r:embed="rId3">
                    <a14:imgEffect>
                      <a14:sharpenSoften amount="-75000"/>
                    </a14:imgEffect>
                  </a14:imgLayer>
                </a14:imgProps>
              </a:ext>
              <a:ext uri="{28A0092B-C50C-407E-A947-70E740481C1C}">
                <a14:useLocalDpi xmlns:a14="http://schemas.microsoft.com/office/drawing/2010/main" val="0"/>
              </a:ext>
            </a:extLst>
          </a:blip>
          <a:stretch>
            <a:fillRect/>
          </a:stretch>
        </p:blipFill>
        <p:spPr>
          <a:xfrm>
            <a:off x="5415" y="0"/>
            <a:ext cx="12181170" cy="6857999"/>
          </a:xfrm>
          <a:prstGeom prst="rect">
            <a:avLst/>
          </a:prstGeom>
        </p:spPr>
      </p:pic>
      <p:sp>
        <p:nvSpPr>
          <p:cNvPr id="43" name="Rectangle 42">
            <a:extLst>
              <a:ext uri="{FF2B5EF4-FFF2-40B4-BE49-F238E27FC236}">
                <a16:creationId xmlns:a16="http://schemas.microsoft.com/office/drawing/2014/main" id="{D3634162-1F12-4635-A3C2-1DE2A849FA38}"/>
              </a:ext>
            </a:extLst>
          </p:cNvPr>
          <p:cNvSpPr/>
          <p:nvPr userDrawn="1"/>
        </p:nvSpPr>
        <p:spPr>
          <a:xfrm>
            <a:off x="1" y="6171288"/>
            <a:ext cx="12192000" cy="6867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2" name="Picture 41">
            <a:extLst>
              <a:ext uri="{FF2B5EF4-FFF2-40B4-BE49-F238E27FC236}">
                <a16:creationId xmlns:a16="http://schemas.microsoft.com/office/drawing/2014/main" id="{574B9CF7-6762-454C-BDEA-274DDA3E027B}"/>
              </a:ext>
            </a:extLst>
          </p:cNvPr>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11112468" y="6222884"/>
            <a:ext cx="974757" cy="488189"/>
          </a:xfrm>
          <a:prstGeom prst="rect">
            <a:avLst/>
          </a:prstGeom>
        </p:spPr>
      </p:pic>
      <p:sp>
        <p:nvSpPr>
          <p:cNvPr id="13" name="Footer Placeholder 4">
            <a:extLst>
              <a:ext uri="{FF2B5EF4-FFF2-40B4-BE49-F238E27FC236}">
                <a16:creationId xmlns:a16="http://schemas.microsoft.com/office/drawing/2014/main" id="{6690A638-A518-441E-A3C9-70E9CB438061}"/>
              </a:ext>
            </a:extLst>
          </p:cNvPr>
          <p:cNvSpPr>
            <a:spLocks noGrp="1"/>
          </p:cNvSpPr>
          <p:nvPr>
            <p:ph type="ftr" sz="quarter" idx="11"/>
          </p:nvPr>
        </p:nvSpPr>
        <p:spPr>
          <a:xfrm>
            <a:off x="609600" y="6356350"/>
            <a:ext cx="9149542" cy="365125"/>
          </a:xfrm>
          <a:prstGeom prst="rect">
            <a:avLst/>
          </a:prstGeom>
        </p:spPr>
        <p:txBody>
          <a:bodyPr/>
          <a:lstStyle/>
          <a:p>
            <a:endParaRPr lang="en-US" dirty="0"/>
          </a:p>
        </p:txBody>
      </p:sp>
      <p:sp>
        <p:nvSpPr>
          <p:cNvPr id="10" name="Title 1">
            <a:extLst>
              <a:ext uri="{FF2B5EF4-FFF2-40B4-BE49-F238E27FC236}">
                <a16:creationId xmlns:a16="http://schemas.microsoft.com/office/drawing/2014/main" id="{BC3B89F1-F033-4820-851F-5408814088F1}"/>
              </a:ext>
            </a:extLst>
          </p:cNvPr>
          <p:cNvSpPr>
            <a:spLocks noGrp="1"/>
          </p:cNvSpPr>
          <p:nvPr>
            <p:ph type="title"/>
          </p:nvPr>
        </p:nvSpPr>
        <p:spPr>
          <a:xfrm>
            <a:off x="609600" y="1709738"/>
            <a:ext cx="4572000" cy="2852737"/>
          </a:xfrm>
          <a:prstGeom prst="rect">
            <a:avLst/>
          </a:prstGeom>
          <a:solidFill>
            <a:schemeClr val="tx1">
              <a:alpha val="75000"/>
            </a:schemeClr>
          </a:solidFill>
        </p:spPr>
        <p:txBody>
          <a:bodyPr anchor="ctr"/>
          <a:lstStyle>
            <a:lvl1pPr>
              <a:defRPr sz="6000">
                <a:solidFill>
                  <a:schemeClr val="bg1"/>
                </a:solidFill>
              </a:defRPr>
            </a:lvl1pPr>
          </a:lstStyle>
          <a:p>
            <a:r>
              <a:rPr lang="en-US" dirty="0"/>
              <a:t>Click to edit Master title style</a:t>
            </a:r>
          </a:p>
        </p:txBody>
      </p:sp>
      <p:sp>
        <p:nvSpPr>
          <p:cNvPr id="14" name="Text Placeholder 2">
            <a:extLst>
              <a:ext uri="{FF2B5EF4-FFF2-40B4-BE49-F238E27FC236}">
                <a16:creationId xmlns:a16="http://schemas.microsoft.com/office/drawing/2014/main" id="{14749DFC-1EF8-41A9-AE97-3A24B2925FB8}"/>
              </a:ext>
            </a:extLst>
          </p:cNvPr>
          <p:cNvSpPr>
            <a:spLocks noGrp="1"/>
          </p:cNvSpPr>
          <p:nvPr>
            <p:ph type="body" idx="1"/>
          </p:nvPr>
        </p:nvSpPr>
        <p:spPr>
          <a:xfrm>
            <a:off x="609600" y="4589463"/>
            <a:ext cx="4572000" cy="1500187"/>
          </a:xfrm>
          <a:solidFill>
            <a:schemeClr val="tx1">
              <a:alpha val="75000"/>
            </a:schemeClr>
          </a:solidFill>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pic>
        <p:nvPicPr>
          <p:cNvPr id="12" name="Picture 11">
            <a:extLst>
              <a:ext uri="{FF2B5EF4-FFF2-40B4-BE49-F238E27FC236}">
                <a16:creationId xmlns:a16="http://schemas.microsoft.com/office/drawing/2014/main" id="{AB7C010A-E6DA-4F7D-BC61-B12C1FE8696A}"/>
              </a:ext>
            </a:extLst>
          </p:cNvPr>
          <p:cNvPicPr>
            <a:picLocks noChangeAspect="1"/>
          </p:cNvPicPr>
          <p:nvPr userDrawn="1"/>
        </p:nvPicPr>
        <p:blipFill>
          <a:blip r:embed="rId5" cstate="email">
            <a:extLst>
              <a:ext uri="{28A0092B-C50C-407E-A947-70E740481C1C}">
                <a14:useLocalDpi xmlns:a14="http://schemas.microsoft.com/office/drawing/2010/main" val="0"/>
              </a:ext>
            </a:extLst>
          </a:blip>
          <a:stretch>
            <a:fillRect/>
          </a:stretch>
        </p:blipFill>
        <p:spPr>
          <a:xfrm>
            <a:off x="104775" y="6218377"/>
            <a:ext cx="2057400" cy="592531"/>
          </a:xfrm>
          <a:prstGeom prst="rect">
            <a:avLst/>
          </a:prstGeom>
        </p:spPr>
      </p:pic>
    </p:spTree>
    <p:extLst>
      <p:ext uri="{BB962C8B-B14F-4D97-AF65-F5344CB8AC3E}">
        <p14:creationId xmlns:p14="http://schemas.microsoft.com/office/powerpoint/2010/main" val="7984994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lide Strawberries 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CFC661F-D4EA-4692-ABAB-14765620F2C7}"/>
              </a:ext>
            </a:extLst>
          </p:cNvPr>
          <p:cNvPicPr>
            <a:picLocks noChangeAspect="1"/>
          </p:cNvPicPr>
          <p:nvPr userDrawn="1"/>
        </p:nvPicPr>
        <p:blipFill>
          <a:blip r:embed="rId2">
            <a:extLst>
              <a:ext uri="{BEBA8EAE-BF5A-486C-A8C5-ECC9F3942E4B}">
                <a14:imgProps xmlns:a14="http://schemas.microsoft.com/office/drawing/2010/main">
                  <a14:imgLayer r:embed="rId3">
                    <a14:imgEffect>
                      <a14:sharpenSoften amount="-75000"/>
                    </a14:imgEffect>
                  </a14:imgLayer>
                </a14:imgProps>
              </a:ext>
              <a:ext uri="{28A0092B-C50C-407E-A947-70E740481C1C}">
                <a14:useLocalDpi xmlns:a14="http://schemas.microsoft.com/office/drawing/2010/main" val="0"/>
              </a:ext>
            </a:extLst>
          </a:blip>
          <a:stretch>
            <a:fillRect/>
          </a:stretch>
        </p:blipFill>
        <p:spPr>
          <a:xfrm>
            <a:off x="0" y="-3049"/>
            <a:ext cx="12192000" cy="6864097"/>
          </a:xfrm>
          <a:prstGeom prst="rect">
            <a:avLst/>
          </a:prstGeom>
        </p:spPr>
      </p:pic>
      <p:sp>
        <p:nvSpPr>
          <p:cNvPr id="43" name="Rectangle 42">
            <a:extLst>
              <a:ext uri="{FF2B5EF4-FFF2-40B4-BE49-F238E27FC236}">
                <a16:creationId xmlns:a16="http://schemas.microsoft.com/office/drawing/2014/main" id="{D3634162-1F12-4635-A3C2-1DE2A849FA38}"/>
              </a:ext>
            </a:extLst>
          </p:cNvPr>
          <p:cNvSpPr/>
          <p:nvPr userDrawn="1"/>
        </p:nvSpPr>
        <p:spPr>
          <a:xfrm>
            <a:off x="1" y="6171288"/>
            <a:ext cx="12192000" cy="6867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2" name="Picture 41">
            <a:extLst>
              <a:ext uri="{FF2B5EF4-FFF2-40B4-BE49-F238E27FC236}">
                <a16:creationId xmlns:a16="http://schemas.microsoft.com/office/drawing/2014/main" id="{574B9CF7-6762-454C-BDEA-274DDA3E027B}"/>
              </a:ext>
            </a:extLst>
          </p:cNvPr>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11112468" y="6222884"/>
            <a:ext cx="974757" cy="488189"/>
          </a:xfrm>
          <a:prstGeom prst="rect">
            <a:avLst/>
          </a:prstGeom>
        </p:spPr>
      </p:pic>
      <p:sp>
        <p:nvSpPr>
          <p:cNvPr id="13" name="Footer Placeholder 4">
            <a:extLst>
              <a:ext uri="{FF2B5EF4-FFF2-40B4-BE49-F238E27FC236}">
                <a16:creationId xmlns:a16="http://schemas.microsoft.com/office/drawing/2014/main" id="{C6FF1DBE-CE45-469A-9A9B-78D7E1BBA449}"/>
              </a:ext>
            </a:extLst>
          </p:cNvPr>
          <p:cNvSpPr>
            <a:spLocks noGrp="1"/>
          </p:cNvSpPr>
          <p:nvPr>
            <p:ph type="ftr" sz="quarter" idx="11"/>
          </p:nvPr>
        </p:nvSpPr>
        <p:spPr>
          <a:xfrm>
            <a:off x="609600" y="6356350"/>
            <a:ext cx="9149542" cy="365125"/>
          </a:xfrm>
          <a:prstGeom prst="rect">
            <a:avLst/>
          </a:prstGeom>
        </p:spPr>
        <p:txBody>
          <a:bodyPr/>
          <a:lstStyle/>
          <a:p>
            <a:endParaRPr lang="en-US" dirty="0"/>
          </a:p>
        </p:txBody>
      </p:sp>
      <p:sp>
        <p:nvSpPr>
          <p:cNvPr id="9" name="Title 1">
            <a:extLst>
              <a:ext uri="{FF2B5EF4-FFF2-40B4-BE49-F238E27FC236}">
                <a16:creationId xmlns:a16="http://schemas.microsoft.com/office/drawing/2014/main" id="{B486615E-2D02-4959-9BDA-CA3D7584E6E7}"/>
              </a:ext>
            </a:extLst>
          </p:cNvPr>
          <p:cNvSpPr>
            <a:spLocks noGrp="1"/>
          </p:cNvSpPr>
          <p:nvPr>
            <p:ph type="title"/>
          </p:nvPr>
        </p:nvSpPr>
        <p:spPr>
          <a:xfrm>
            <a:off x="609600" y="1709738"/>
            <a:ext cx="4572000" cy="2852737"/>
          </a:xfrm>
          <a:prstGeom prst="rect">
            <a:avLst/>
          </a:prstGeom>
          <a:solidFill>
            <a:schemeClr val="tx1">
              <a:alpha val="75000"/>
            </a:schemeClr>
          </a:solidFill>
        </p:spPr>
        <p:txBody>
          <a:bodyPr anchor="ctr"/>
          <a:lstStyle>
            <a:lvl1pPr>
              <a:defRPr sz="6000">
                <a:solidFill>
                  <a:schemeClr val="bg1"/>
                </a:solidFill>
              </a:defRPr>
            </a:lvl1pPr>
          </a:lstStyle>
          <a:p>
            <a:r>
              <a:rPr lang="en-US" dirty="0"/>
              <a:t>Click to edit Master title style</a:t>
            </a:r>
          </a:p>
        </p:txBody>
      </p:sp>
      <p:sp>
        <p:nvSpPr>
          <p:cNvPr id="10" name="Text Placeholder 2">
            <a:extLst>
              <a:ext uri="{FF2B5EF4-FFF2-40B4-BE49-F238E27FC236}">
                <a16:creationId xmlns:a16="http://schemas.microsoft.com/office/drawing/2014/main" id="{464870D4-44E3-449C-AE8B-2640E37AC471}"/>
              </a:ext>
            </a:extLst>
          </p:cNvPr>
          <p:cNvSpPr>
            <a:spLocks noGrp="1"/>
          </p:cNvSpPr>
          <p:nvPr>
            <p:ph type="body" idx="1"/>
          </p:nvPr>
        </p:nvSpPr>
        <p:spPr>
          <a:xfrm>
            <a:off x="609600" y="4589463"/>
            <a:ext cx="4572000" cy="1500187"/>
          </a:xfrm>
          <a:solidFill>
            <a:schemeClr val="tx1">
              <a:alpha val="75000"/>
            </a:schemeClr>
          </a:solidFill>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pic>
        <p:nvPicPr>
          <p:cNvPr id="12" name="Picture 11">
            <a:extLst>
              <a:ext uri="{FF2B5EF4-FFF2-40B4-BE49-F238E27FC236}">
                <a16:creationId xmlns:a16="http://schemas.microsoft.com/office/drawing/2014/main" id="{40D88DFC-F3F2-48BA-8D8A-F7E7AB2260AF}"/>
              </a:ext>
            </a:extLst>
          </p:cNvPr>
          <p:cNvPicPr>
            <a:picLocks noChangeAspect="1"/>
          </p:cNvPicPr>
          <p:nvPr userDrawn="1"/>
        </p:nvPicPr>
        <p:blipFill>
          <a:blip r:embed="rId5" cstate="email">
            <a:extLst>
              <a:ext uri="{28A0092B-C50C-407E-A947-70E740481C1C}">
                <a14:useLocalDpi xmlns:a14="http://schemas.microsoft.com/office/drawing/2010/main" val="0"/>
              </a:ext>
            </a:extLst>
          </a:blip>
          <a:stretch>
            <a:fillRect/>
          </a:stretch>
        </p:blipFill>
        <p:spPr>
          <a:xfrm>
            <a:off x="104775" y="6218377"/>
            <a:ext cx="2057400" cy="592531"/>
          </a:xfrm>
          <a:prstGeom prst="rect">
            <a:avLst/>
          </a:prstGeom>
        </p:spPr>
      </p:pic>
    </p:spTree>
    <p:extLst>
      <p:ext uri="{BB962C8B-B14F-4D97-AF65-F5344CB8AC3E}">
        <p14:creationId xmlns:p14="http://schemas.microsoft.com/office/powerpoint/2010/main" val="23620892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3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B0B9C3E-F00D-4AD1-B87A-B35D4DC9AD0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14" y="0"/>
            <a:ext cx="12181172" cy="6858000"/>
          </a:xfrm>
          <a:prstGeom prst="rect">
            <a:avLst/>
          </a:prstGeom>
        </p:spPr>
      </p:pic>
      <p:sp>
        <p:nvSpPr>
          <p:cNvPr id="43" name="Rectangle 42">
            <a:extLst>
              <a:ext uri="{FF2B5EF4-FFF2-40B4-BE49-F238E27FC236}">
                <a16:creationId xmlns:a16="http://schemas.microsoft.com/office/drawing/2014/main" id="{D3634162-1F12-4635-A3C2-1DE2A849FA38}"/>
              </a:ext>
            </a:extLst>
          </p:cNvPr>
          <p:cNvSpPr/>
          <p:nvPr userDrawn="1"/>
        </p:nvSpPr>
        <p:spPr>
          <a:xfrm>
            <a:off x="1" y="6171288"/>
            <a:ext cx="12192000" cy="6867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a:extLst>
              <a:ext uri="{FF2B5EF4-FFF2-40B4-BE49-F238E27FC236}">
                <a16:creationId xmlns:a16="http://schemas.microsoft.com/office/drawing/2014/main" id="{8A499688-D2CB-44F3-BF40-B4B60A4967D9}"/>
              </a:ext>
            </a:extLst>
          </p:cNvPr>
          <p:cNvSpPr>
            <a:spLocks noGrp="1"/>
          </p:cNvSpPr>
          <p:nvPr>
            <p:ph type="dt" sz="half" idx="10"/>
          </p:nvPr>
        </p:nvSpPr>
        <p:spPr>
          <a:xfrm>
            <a:off x="838200" y="6356350"/>
            <a:ext cx="2743200" cy="365125"/>
          </a:xfrm>
          <a:prstGeom prst="rect">
            <a:avLst/>
          </a:prstGeom>
        </p:spPr>
        <p:txBody>
          <a:bodyPr/>
          <a:lstStyle/>
          <a:p>
            <a:fld id="{4FEC528A-DC0A-41C9-ABFD-BF6D470404D8}" type="datetimeFigureOut">
              <a:rPr lang="en-US" smtClean="0"/>
              <a:t>11/28/2023</a:t>
            </a:fld>
            <a:endParaRPr lang="en-US"/>
          </a:p>
        </p:txBody>
      </p:sp>
      <p:sp>
        <p:nvSpPr>
          <p:cNvPr id="5" name="Footer Placeholder 4">
            <a:extLst>
              <a:ext uri="{FF2B5EF4-FFF2-40B4-BE49-F238E27FC236}">
                <a16:creationId xmlns:a16="http://schemas.microsoft.com/office/drawing/2014/main" id="{410594FC-74BF-4673-8A0B-BECA658468B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2F79A24-4D28-45EE-89B8-8D1949E3EA67}"/>
              </a:ext>
            </a:extLst>
          </p:cNvPr>
          <p:cNvSpPr>
            <a:spLocks noGrp="1"/>
          </p:cNvSpPr>
          <p:nvPr>
            <p:ph type="sldNum" sz="quarter" idx="12"/>
          </p:nvPr>
        </p:nvSpPr>
        <p:spPr>
          <a:xfrm>
            <a:off x="8610600" y="6356350"/>
            <a:ext cx="2743200" cy="365125"/>
          </a:xfrm>
          <a:prstGeom prst="rect">
            <a:avLst/>
          </a:prstGeom>
        </p:spPr>
        <p:txBody>
          <a:bodyPr/>
          <a:lstStyle/>
          <a:p>
            <a:endParaRPr lang="en-US" dirty="0"/>
          </a:p>
        </p:txBody>
      </p:sp>
      <p:pic>
        <p:nvPicPr>
          <p:cNvPr id="42" name="Picture 41">
            <a:extLst>
              <a:ext uri="{FF2B5EF4-FFF2-40B4-BE49-F238E27FC236}">
                <a16:creationId xmlns:a16="http://schemas.microsoft.com/office/drawing/2014/main" id="{574B9CF7-6762-454C-BDEA-274DDA3E027B}"/>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1112468" y="6222884"/>
            <a:ext cx="974757" cy="488189"/>
          </a:xfrm>
          <a:prstGeom prst="rect">
            <a:avLst/>
          </a:prstGeom>
        </p:spPr>
      </p:pic>
      <p:sp>
        <p:nvSpPr>
          <p:cNvPr id="11" name="Title 1">
            <a:extLst>
              <a:ext uri="{FF2B5EF4-FFF2-40B4-BE49-F238E27FC236}">
                <a16:creationId xmlns:a16="http://schemas.microsoft.com/office/drawing/2014/main" id="{0BCEE8C7-45B1-48EC-B70D-3040D5E097E7}"/>
              </a:ext>
            </a:extLst>
          </p:cNvPr>
          <p:cNvSpPr>
            <a:spLocks noGrp="1"/>
          </p:cNvSpPr>
          <p:nvPr>
            <p:ph type="title"/>
          </p:nvPr>
        </p:nvSpPr>
        <p:spPr>
          <a:xfrm>
            <a:off x="7010400" y="1709738"/>
            <a:ext cx="4572000" cy="2852737"/>
          </a:xfrm>
          <a:prstGeom prst="rect">
            <a:avLst/>
          </a:prstGeom>
          <a:solidFill>
            <a:schemeClr val="tx1">
              <a:alpha val="75000"/>
            </a:schemeClr>
          </a:solidFill>
        </p:spPr>
        <p:txBody>
          <a:bodyPr anchor="ctr"/>
          <a:lstStyle>
            <a:lvl1pPr>
              <a:defRPr sz="6000">
                <a:solidFill>
                  <a:schemeClr val="bg1"/>
                </a:solidFill>
              </a:defRPr>
            </a:lvl1pPr>
          </a:lstStyle>
          <a:p>
            <a:r>
              <a:rPr lang="en-US" dirty="0"/>
              <a:t>Click to edit Master title style</a:t>
            </a:r>
          </a:p>
        </p:txBody>
      </p:sp>
      <p:sp>
        <p:nvSpPr>
          <p:cNvPr id="12" name="Text Placeholder 2">
            <a:extLst>
              <a:ext uri="{FF2B5EF4-FFF2-40B4-BE49-F238E27FC236}">
                <a16:creationId xmlns:a16="http://schemas.microsoft.com/office/drawing/2014/main" id="{D54D4427-A3A5-4CC3-98D2-E13C29B34913}"/>
              </a:ext>
            </a:extLst>
          </p:cNvPr>
          <p:cNvSpPr>
            <a:spLocks noGrp="1"/>
          </p:cNvSpPr>
          <p:nvPr>
            <p:ph type="body" idx="1"/>
          </p:nvPr>
        </p:nvSpPr>
        <p:spPr>
          <a:xfrm>
            <a:off x="7010400" y="4589463"/>
            <a:ext cx="4572000" cy="1500187"/>
          </a:xfrm>
          <a:solidFill>
            <a:schemeClr val="tx1">
              <a:alpha val="75000"/>
            </a:schemeClr>
          </a:solidFill>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pic>
        <p:nvPicPr>
          <p:cNvPr id="14" name="Picture 13">
            <a:extLst>
              <a:ext uri="{FF2B5EF4-FFF2-40B4-BE49-F238E27FC236}">
                <a16:creationId xmlns:a16="http://schemas.microsoft.com/office/drawing/2014/main" id="{2B49953C-47AA-4F4C-9DBC-1B681B2AD778}"/>
              </a:ext>
            </a:extLst>
          </p:cNvPr>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104775" y="6209186"/>
            <a:ext cx="2057400" cy="592531"/>
          </a:xfrm>
          <a:prstGeom prst="rect">
            <a:avLst/>
          </a:prstGeom>
        </p:spPr>
      </p:pic>
    </p:spTree>
    <p:extLst>
      <p:ext uri="{BB962C8B-B14F-4D97-AF65-F5344CB8AC3E}">
        <p14:creationId xmlns:p14="http://schemas.microsoft.com/office/powerpoint/2010/main" val="412919878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4_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86F6D9C-9314-443E-85DA-58E353A0936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14" y="0"/>
            <a:ext cx="12181172" cy="6858000"/>
          </a:xfrm>
          <a:prstGeom prst="rect">
            <a:avLst/>
          </a:prstGeom>
        </p:spPr>
      </p:pic>
      <p:sp>
        <p:nvSpPr>
          <p:cNvPr id="43" name="Rectangle 42">
            <a:extLst>
              <a:ext uri="{FF2B5EF4-FFF2-40B4-BE49-F238E27FC236}">
                <a16:creationId xmlns:a16="http://schemas.microsoft.com/office/drawing/2014/main" id="{D3634162-1F12-4635-A3C2-1DE2A849FA38}"/>
              </a:ext>
            </a:extLst>
          </p:cNvPr>
          <p:cNvSpPr/>
          <p:nvPr userDrawn="1"/>
        </p:nvSpPr>
        <p:spPr>
          <a:xfrm>
            <a:off x="1" y="6171288"/>
            <a:ext cx="12192000" cy="6867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2" name="Picture 41">
            <a:extLst>
              <a:ext uri="{FF2B5EF4-FFF2-40B4-BE49-F238E27FC236}">
                <a16:creationId xmlns:a16="http://schemas.microsoft.com/office/drawing/2014/main" id="{574B9CF7-6762-454C-BDEA-274DDA3E027B}"/>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1112468" y="6222884"/>
            <a:ext cx="974757" cy="488189"/>
          </a:xfrm>
          <a:prstGeom prst="rect">
            <a:avLst/>
          </a:prstGeom>
        </p:spPr>
      </p:pic>
      <p:sp>
        <p:nvSpPr>
          <p:cNvPr id="11" name="Title 1">
            <a:extLst>
              <a:ext uri="{FF2B5EF4-FFF2-40B4-BE49-F238E27FC236}">
                <a16:creationId xmlns:a16="http://schemas.microsoft.com/office/drawing/2014/main" id="{32BAED81-9D98-409D-A0EB-96CBBDB46FEA}"/>
              </a:ext>
            </a:extLst>
          </p:cNvPr>
          <p:cNvSpPr>
            <a:spLocks noGrp="1"/>
          </p:cNvSpPr>
          <p:nvPr>
            <p:ph type="title"/>
          </p:nvPr>
        </p:nvSpPr>
        <p:spPr>
          <a:xfrm>
            <a:off x="606829" y="4205964"/>
            <a:ext cx="10978342" cy="1828800"/>
          </a:xfrm>
          <a:prstGeom prst="rect">
            <a:avLst/>
          </a:prstGeom>
          <a:solidFill>
            <a:schemeClr val="tx1">
              <a:alpha val="75000"/>
            </a:schemeClr>
          </a:solidFill>
        </p:spPr>
        <p:txBody>
          <a:bodyPr anchor="ctr"/>
          <a:lstStyle>
            <a:lvl1pPr>
              <a:defRPr sz="6000">
                <a:solidFill>
                  <a:schemeClr val="bg1"/>
                </a:solidFill>
              </a:defRPr>
            </a:lvl1pPr>
          </a:lstStyle>
          <a:p>
            <a:r>
              <a:rPr lang="en-US" dirty="0"/>
              <a:t>Click to edit Master title style</a:t>
            </a:r>
          </a:p>
        </p:txBody>
      </p:sp>
      <p:sp>
        <p:nvSpPr>
          <p:cNvPr id="12" name="Footer Placeholder 4">
            <a:extLst>
              <a:ext uri="{FF2B5EF4-FFF2-40B4-BE49-F238E27FC236}">
                <a16:creationId xmlns:a16="http://schemas.microsoft.com/office/drawing/2014/main" id="{6D1FC29D-10D1-41F3-B3AE-47499C0EC8C1}"/>
              </a:ext>
            </a:extLst>
          </p:cNvPr>
          <p:cNvSpPr>
            <a:spLocks noGrp="1"/>
          </p:cNvSpPr>
          <p:nvPr>
            <p:ph type="ftr" sz="quarter" idx="11"/>
          </p:nvPr>
        </p:nvSpPr>
        <p:spPr>
          <a:xfrm>
            <a:off x="609600" y="6356350"/>
            <a:ext cx="9149542" cy="365125"/>
          </a:xfrm>
          <a:prstGeom prst="rect">
            <a:avLst/>
          </a:prstGeom>
        </p:spPr>
        <p:txBody>
          <a:bodyPr/>
          <a:lstStyle/>
          <a:p>
            <a:endParaRPr lang="en-US" dirty="0"/>
          </a:p>
        </p:txBody>
      </p:sp>
      <p:pic>
        <p:nvPicPr>
          <p:cNvPr id="9" name="Picture 8">
            <a:extLst>
              <a:ext uri="{FF2B5EF4-FFF2-40B4-BE49-F238E27FC236}">
                <a16:creationId xmlns:a16="http://schemas.microsoft.com/office/drawing/2014/main" id="{76293298-4EC9-43CC-B3AD-B8BAF6DFDEBF}"/>
              </a:ext>
            </a:extLst>
          </p:cNvPr>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104775" y="6218377"/>
            <a:ext cx="2057400" cy="592531"/>
          </a:xfrm>
          <a:prstGeom prst="rect">
            <a:avLst/>
          </a:prstGeom>
        </p:spPr>
      </p:pic>
    </p:spTree>
    <p:extLst>
      <p:ext uri="{BB962C8B-B14F-4D97-AF65-F5344CB8AC3E}">
        <p14:creationId xmlns:p14="http://schemas.microsoft.com/office/powerpoint/2010/main" val="26612034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5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48C35B6-0435-46FD-8932-6CE5A17552F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14" y="0"/>
            <a:ext cx="12181172" cy="6858000"/>
          </a:xfrm>
          <a:prstGeom prst="rect">
            <a:avLst/>
          </a:prstGeom>
        </p:spPr>
      </p:pic>
      <p:sp>
        <p:nvSpPr>
          <p:cNvPr id="43" name="Rectangle 42">
            <a:extLst>
              <a:ext uri="{FF2B5EF4-FFF2-40B4-BE49-F238E27FC236}">
                <a16:creationId xmlns:a16="http://schemas.microsoft.com/office/drawing/2014/main" id="{D3634162-1F12-4635-A3C2-1DE2A849FA38}"/>
              </a:ext>
            </a:extLst>
          </p:cNvPr>
          <p:cNvSpPr/>
          <p:nvPr userDrawn="1"/>
        </p:nvSpPr>
        <p:spPr>
          <a:xfrm>
            <a:off x="1" y="6171288"/>
            <a:ext cx="12192000" cy="6867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2" name="Picture 41">
            <a:extLst>
              <a:ext uri="{FF2B5EF4-FFF2-40B4-BE49-F238E27FC236}">
                <a16:creationId xmlns:a16="http://schemas.microsoft.com/office/drawing/2014/main" id="{574B9CF7-6762-454C-BDEA-274DDA3E027B}"/>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1112468" y="6222884"/>
            <a:ext cx="974757" cy="488189"/>
          </a:xfrm>
          <a:prstGeom prst="rect">
            <a:avLst/>
          </a:prstGeom>
        </p:spPr>
      </p:pic>
      <p:sp>
        <p:nvSpPr>
          <p:cNvPr id="14" name="Footer Placeholder 4">
            <a:extLst>
              <a:ext uri="{FF2B5EF4-FFF2-40B4-BE49-F238E27FC236}">
                <a16:creationId xmlns:a16="http://schemas.microsoft.com/office/drawing/2014/main" id="{83E21BCC-FF05-471E-BC95-0C1C2E2D6360}"/>
              </a:ext>
            </a:extLst>
          </p:cNvPr>
          <p:cNvSpPr>
            <a:spLocks noGrp="1"/>
          </p:cNvSpPr>
          <p:nvPr>
            <p:ph type="ftr" sz="quarter" idx="11"/>
          </p:nvPr>
        </p:nvSpPr>
        <p:spPr>
          <a:xfrm>
            <a:off x="609600" y="6356350"/>
            <a:ext cx="9149542" cy="365125"/>
          </a:xfrm>
          <a:prstGeom prst="rect">
            <a:avLst/>
          </a:prstGeom>
        </p:spPr>
        <p:txBody>
          <a:bodyPr/>
          <a:lstStyle/>
          <a:p>
            <a:endParaRPr lang="en-US" dirty="0"/>
          </a:p>
        </p:txBody>
      </p:sp>
      <p:sp>
        <p:nvSpPr>
          <p:cNvPr id="9" name="Title 1">
            <a:extLst>
              <a:ext uri="{FF2B5EF4-FFF2-40B4-BE49-F238E27FC236}">
                <a16:creationId xmlns:a16="http://schemas.microsoft.com/office/drawing/2014/main" id="{1E9842CA-6C8F-4A0E-AC64-26609FA27734}"/>
              </a:ext>
            </a:extLst>
          </p:cNvPr>
          <p:cNvSpPr>
            <a:spLocks noGrp="1"/>
          </p:cNvSpPr>
          <p:nvPr>
            <p:ph type="title"/>
          </p:nvPr>
        </p:nvSpPr>
        <p:spPr>
          <a:xfrm>
            <a:off x="7010400" y="1709738"/>
            <a:ext cx="4572000" cy="2852737"/>
          </a:xfrm>
          <a:prstGeom prst="rect">
            <a:avLst/>
          </a:prstGeom>
          <a:solidFill>
            <a:schemeClr val="tx1">
              <a:alpha val="75000"/>
            </a:schemeClr>
          </a:solidFill>
        </p:spPr>
        <p:txBody>
          <a:bodyPr anchor="ctr"/>
          <a:lstStyle>
            <a:lvl1pPr>
              <a:defRPr sz="6000">
                <a:solidFill>
                  <a:schemeClr val="bg1"/>
                </a:solidFill>
              </a:defRPr>
            </a:lvl1pPr>
          </a:lstStyle>
          <a:p>
            <a:r>
              <a:rPr lang="en-US" dirty="0"/>
              <a:t>Click to edit Master title style</a:t>
            </a:r>
          </a:p>
        </p:txBody>
      </p:sp>
      <p:sp>
        <p:nvSpPr>
          <p:cNvPr id="10" name="Text Placeholder 2">
            <a:extLst>
              <a:ext uri="{FF2B5EF4-FFF2-40B4-BE49-F238E27FC236}">
                <a16:creationId xmlns:a16="http://schemas.microsoft.com/office/drawing/2014/main" id="{901B43B4-A37A-434A-8B81-AE6F6B2D80B4}"/>
              </a:ext>
            </a:extLst>
          </p:cNvPr>
          <p:cNvSpPr>
            <a:spLocks noGrp="1"/>
          </p:cNvSpPr>
          <p:nvPr>
            <p:ph type="body" idx="1"/>
          </p:nvPr>
        </p:nvSpPr>
        <p:spPr>
          <a:xfrm>
            <a:off x="7010400" y="4589463"/>
            <a:ext cx="4572000" cy="1500187"/>
          </a:xfrm>
          <a:solidFill>
            <a:schemeClr val="tx1">
              <a:alpha val="75000"/>
            </a:schemeClr>
          </a:solidFill>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pic>
        <p:nvPicPr>
          <p:cNvPr id="12" name="Picture 11">
            <a:extLst>
              <a:ext uri="{FF2B5EF4-FFF2-40B4-BE49-F238E27FC236}">
                <a16:creationId xmlns:a16="http://schemas.microsoft.com/office/drawing/2014/main" id="{4990D0E1-FD97-46FA-8EA9-24EADB3ECD13}"/>
              </a:ext>
            </a:extLst>
          </p:cNvPr>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104775" y="6218377"/>
            <a:ext cx="2057400" cy="592531"/>
          </a:xfrm>
          <a:prstGeom prst="rect">
            <a:avLst/>
          </a:prstGeom>
        </p:spPr>
      </p:pic>
    </p:spTree>
    <p:extLst>
      <p:ext uri="{BB962C8B-B14F-4D97-AF65-F5344CB8AC3E}">
        <p14:creationId xmlns:p14="http://schemas.microsoft.com/office/powerpoint/2010/main" val="32443424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ain Slide 2 Custom">
    <p:spTree>
      <p:nvGrpSpPr>
        <p:cNvPr id="1" name=""/>
        <p:cNvGrpSpPr/>
        <p:nvPr/>
      </p:nvGrpSpPr>
      <p:grpSpPr>
        <a:xfrm>
          <a:off x="0" y="0"/>
          <a:ext cx="0" cy="0"/>
          <a:chOff x="0" y="0"/>
          <a:chExt cx="0" cy="0"/>
        </a:xfrm>
      </p:grpSpPr>
      <p:sp>
        <p:nvSpPr>
          <p:cNvPr id="11" name="Subtitle 2">
            <a:extLst>
              <a:ext uri="{FF2B5EF4-FFF2-40B4-BE49-F238E27FC236}">
                <a16:creationId xmlns:a16="http://schemas.microsoft.com/office/drawing/2014/main" id="{AB1959C6-67D4-45C6-9425-82FDB07BB500}"/>
              </a:ext>
            </a:extLst>
          </p:cNvPr>
          <p:cNvSpPr>
            <a:spLocks noGrp="1"/>
          </p:cNvSpPr>
          <p:nvPr>
            <p:ph type="subTitle" idx="1"/>
          </p:nvPr>
        </p:nvSpPr>
        <p:spPr>
          <a:xfrm>
            <a:off x="1524000" y="5102502"/>
            <a:ext cx="9144000" cy="1071286"/>
          </a:xfrm>
          <a:solidFill>
            <a:schemeClr val="tx1">
              <a:alpha val="75000"/>
            </a:schemeClr>
          </a:solidFill>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US" dirty="0"/>
          </a:p>
        </p:txBody>
      </p:sp>
      <p:sp>
        <p:nvSpPr>
          <p:cNvPr id="13" name="Title 1">
            <a:extLst>
              <a:ext uri="{FF2B5EF4-FFF2-40B4-BE49-F238E27FC236}">
                <a16:creationId xmlns:a16="http://schemas.microsoft.com/office/drawing/2014/main" id="{A018CC64-9090-42E8-AC8A-EDF74B631C73}"/>
              </a:ext>
            </a:extLst>
          </p:cNvPr>
          <p:cNvSpPr>
            <a:spLocks noGrp="1"/>
          </p:cNvSpPr>
          <p:nvPr>
            <p:ph type="ctrTitle"/>
          </p:nvPr>
        </p:nvSpPr>
        <p:spPr>
          <a:xfrm>
            <a:off x="1524000" y="1290321"/>
            <a:ext cx="9144000" cy="3647440"/>
          </a:xfrm>
          <a:prstGeom prst="rect">
            <a:avLst/>
          </a:prstGeom>
          <a:solidFill>
            <a:schemeClr val="tx1">
              <a:alpha val="75000"/>
            </a:schemeClr>
          </a:solidFill>
        </p:spPr>
        <p:txBody>
          <a:bodyPr anchor="b"/>
          <a:lstStyle>
            <a:lvl1pPr algn="ctr">
              <a:defRPr sz="6000">
                <a:solidFill>
                  <a:schemeClr val="bg1"/>
                </a:solidFill>
              </a:defRPr>
            </a:lvl1pPr>
          </a:lstStyle>
          <a:p>
            <a:r>
              <a:rPr lang="en-US" dirty="0"/>
              <a:t>Click to edit Master title style</a:t>
            </a:r>
          </a:p>
        </p:txBody>
      </p:sp>
      <p:sp>
        <p:nvSpPr>
          <p:cNvPr id="3" name="Picture Placeholder 2">
            <a:extLst>
              <a:ext uri="{FF2B5EF4-FFF2-40B4-BE49-F238E27FC236}">
                <a16:creationId xmlns:a16="http://schemas.microsoft.com/office/drawing/2014/main" id="{5DFEEED8-85C8-4F55-B907-A420FBF19C1D}"/>
              </a:ext>
            </a:extLst>
          </p:cNvPr>
          <p:cNvSpPr>
            <a:spLocks noGrp="1"/>
          </p:cNvSpPr>
          <p:nvPr>
            <p:ph type="pic" sz="quarter" idx="10"/>
          </p:nvPr>
        </p:nvSpPr>
        <p:spPr>
          <a:xfrm>
            <a:off x="0" y="0"/>
            <a:ext cx="12192000" cy="6858000"/>
          </a:xfrm>
        </p:spPr>
        <p:txBody>
          <a:bodyPr/>
          <a:lstStyle/>
          <a:p>
            <a:endParaRPr lang="en-US" dirty="0"/>
          </a:p>
        </p:txBody>
      </p:sp>
      <p:sp>
        <p:nvSpPr>
          <p:cNvPr id="8" name="Rectangle 7">
            <a:extLst>
              <a:ext uri="{FF2B5EF4-FFF2-40B4-BE49-F238E27FC236}">
                <a16:creationId xmlns:a16="http://schemas.microsoft.com/office/drawing/2014/main" id="{2E96E1B0-CD73-4A60-886A-30CCD474E763}"/>
              </a:ext>
            </a:extLst>
          </p:cNvPr>
          <p:cNvSpPr/>
          <p:nvPr userDrawn="1"/>
        </p:nvSpPr>
        <p:spPr>
          <a:xfrm>
            <a:off x="1" y="6171288"/>
            <a:ext cx="12192000" cy="6867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9538097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6_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4423ADC-9FB7-4EBF-B883-781C1D8291F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14" y="0"/>
            <a:ext cx="12181172" cy="6858000"/>
          </a:xfrm>
          <a:prstGeom prst="rect">
            <a:avLst/>
          </a:prstGeom>
        </p:spPr>
      </p:pic>
      <p:sp>
        <p:nvSpPr>
          <p:cNvPr id="43" name="Rectangle 42">
            <a:extLst>
              <a:ext uri="{FF2B5EF4-FFF2-40B4-BE49-F238E27FC236}">
                <a16:creationId xmlns:a16="http://schemas.microsoft.com/office/drawing/2014/main" id="{D3634162-1F12-4635-A3C2-1DE2A849FA38}"/>
              </a:ext>
            </a:extLst>
          </p:cNvPr>
          <p:cNvSpPr/>
          <p:nvPr userDrawn="1"/>
        </p:nvSpPr>
        <p:spPr>
          <a:xfrm>
            <a:off x="1" y="6171288"/>
            <a:ext cx="12192000" cy="6867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a:extLst>
              <a:ext uri="{FF2B5EF4-FFF2-40B4-BE49-F238E27FC236}">
                <a16:creationId xmlns:a16="http://schemas.microsoft.com/office/drawing/2014/main" id="{410594FC-74BF-4673-8A0B-BECA658468BD}"/>
              </a:ext>
            </a:extLst>
          </p:cNvPr>
          <p:cNvSpPr>
            <a:spLocks noGrp="1"/>
          </p:cNvSpPr>
          <p:nvPr>
            <p:ph type="ftr" sz="quarter" idx="11"/>
          </p:nvPr>
        </p:nvSpPr>
        <p:spPr>
          <a:xfrm>
            <a:off x="609600" y="6356350"/>
            <a:ext cx="9149542" cy="365125"/>
          </a:xfrm>
          <a:prstGeom prst="rect">
            <a:avLst/>
          </a:prstGeom>
        </p:spPr>
        <p:txBody>
          <a:bodyPr/>
          <a:lstStyle/>
          <a:p>
            <a:endParaRPr lang="en-US" dirty="0"/>
          </a:p>
        </p:txBody>
      </p:sp>
      <p:pic>
        <p:nvPicPr>
          <p:cNvPr id="42" name="Picture 41">
            <a:extLst>
              <a:ext uri="{FF2B5EF4-FFF2-40B4-BE49-F238E27FC236}">
                <a16:creationId xmlns:a16="http://schemas.microsoft.com/office/drawing/2014/main" id="{574B9CF7-6762-454C-BDEA-274DDA3E027B}"/>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1112468" y="6222884"/>
            <a:ext cx="974757" cy="488189"/>
          </a:xfrm>
          <a:prstGeom prst="rect">
            <a:avLst/>
          </a:prstGeom>
        </p:spPr>
      </p:pic>
      <p:sp>
        <p:nvSpPr>
          <p:cNvPr id="9" name="Title 1">
            <a:extLst>
              <a:ext uri="{FF2B5EF4-FFF2-40B4-BE49-F238E27FC236}">
                <a16:creationId xmlns:a16="http://schemas.microsoft.com/office/drawing/2014/main" id="{CED76C0B-7063-4AF5-83D2-9DF8C68EE536}"/>
              </a:ext>
            </a:extLst>
          </p:cNvPr>
          <p:cNvSpPr>
            <a:spLocks noGrp="1"/>
          </p:cNvSpPr>
          <p:nvPr>
            <p:ph type="title"/>
          </p:nvPr>
        </p:nvSpPr>
        <p:spPr>
          <a:xfrm>
            <a:off x="609600" y="1709738"/>
            <a:ext cx="4572000" cy="2852737"/>
          </a:xfrm>
          <a:prstGeom prst="rect">
            <a:avLst/>
          </a:prstGeom>
          <a:solidFill>
            <a:schemeClr val="tx1">
              <a:alpha val="75000"/>
            </a:schemeClr>
          </a:solidFill>
        </p:spPr>
        <p:txBody>
          <a:bodyPr anchor="ctr"/>
          <a:lstStyle>
            <a:lvl1pPr>
              <a:defRPr sz="6000">
                <a:solidFill>
                  <a:schemeClr val="bg1"/>
                </a:solidFill>
              </a:defRPr>
            </a:lvl1pPr>
          </a:lstStyle>
          <a:p>
            <a:r>
              <a:rPr lang="en-US" dirty="0"/>
              <a:t>Click to edit Master title style</a:t>
            </a:r>
          </a:p>
        </p:txBody>
      </p:sp>
      <p:sp>
        <p:nvSpPr>
          <p:cNvPr id="10" name="Text Placeholder 2">
            <a:extLst>
              <a:ext uri="{FF2B5EF4-FFF2-40B4-BE49-F238E27FC236}">
                <a16:creationId xmlns:a16="http://schemas.microsoft.com/office/drawing/2014/main" id="{C9A878DF-11DF-4001-997B-64BC4A6CF059}"/>
              </a:ext>
            </a:extLst>
          </p:cNvPr>
          <p:cNvSpPr>
            <a:spLocks noGrp="1"/>
          </p:cNvSpPr>
          <p:nvPr>
            <p:ph type="body" idx="1"/>
          </p:nvPr>
        </p:nvSpPr>
        <p:spPr>
          <a:xfrm>
            <a:off x="609600" y="4589463"/>
            <a:ext cx="4572000" cy="1500187"/>
          </a:xfrm>
          <a:solidFill>
            <a:schemeClr val="tx1">
              <a:alpha val="75000"/>
            </a:schemeClr>
          </a:solidFill>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pic>
        <p:nvPicPr>
          <p:cNvPr id="8" name="Picture 7">
            <a:extLst>
              <a:ext uri="{FF2B5EF4-FFF2-40B4-BE49-F238E27FC236}">
                <a16:creationId xmlns:a16="http://schemas.microsoft.com/office/drawing/2014/main" id="{7CDFA47A-983A-4532-9EF7-B4BA5D52B871}"/>
              </a:ext>
            </a:extLst>
          </p:cNvPr>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104775" y="6218377"/>
            <a:ext cx="2057400" cy="592531"/>
          </a:xfrm>
          <a:prstGeom prst="rect">
            <a:avLst/>
          </a:prstGeom>
        </p:spPr>
      </p:pic>
    </p:spTree>
    <p:extLst>
      <p:ext uri="{BB962C8B-B14F-4D97-AF65-F5344CB8AC3E}">
        <p14:creationId xmlns:p14="http://schemas.microsoft.com/office/powerpoint/2010/main" val="30350587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7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BA5AEF4-4C3B-4201-9FEB-F71FC4F681D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14" y="0"/>
            <a:ext cx="12181172" cy="6858000"/>
          </a:xfrm>
          <a:prstGeom prst="rect">
            <a:avLst/>
          </a:prstGeom>
        </p:spPr>
      </p:pic>
      <p:sp>
        <p:nvSpPr>
          <p:cNvPr id="43" name="Rectangle 42">
            <a:extLst>
              <a:ext uri="{FF2B5EF4-FFF2-40B4-BE49-F238E27FC236}">
                <a16:creationId xmlns:a16="http://schemas.microsoft.com/office/drawing/2014/main" id="{D3634162-1F12-4635-A3C2-1DE2A849FA38}"/>
              </a:ext>
            </a:extLst>
          </p:cNvPr>
          <p:cNvSpPr/>
          <p:nvPr userDrawn="1"/>
        </p:nvSpPr>
        <p:spPr>
          <a:xfrm>
            <a:off x="1" y="6171288"/>
            <a:ext cx="12192000" cy="6867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2" name="Picture 41">
            <a:extLst>
              <a:ext uri="{FF2B5EF4-FFF2-40B4-BE49-F238E27FC236}">
                <a16:creationId xmlns:a16="http://schemas.microsoft.com/office/drawing/2014/main" id="{574B9CF7-6762-454C-BDEA-274DDA3E027B}"/>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1112468" y="6222884"/>
            <a:ext cx="974757" cy="488189"/>
          </a:xfrm>
          <a:prstGeom prst="rect">
            <a:avLst/>
          </a:prstGeom>
        </p:spPr>
      </p:pic>
      <p:sp>
        <p:nvSpPr>
          <p:cNvPr id="14" name="Footer Placeholder 4">
            <a:extLst>
              <a:ext uri="{FF2B5EF4-FFF2-40B4-BE49-F238E27FC236}">
                <a16:creationId xmlns:a16="http://schemas.microsoft.com/office/drawing/2014/main" id="{A733C5C0-BA78-4FB2-9992-7128889DB647}"/>
              </a:ext>
            </a:extLst>
          </p:cNvPr>
          <p:cNvSpPr>
            <a:spLocks noGrp="1"/>
          </p:cNvSpPr>
          <p:nvPr>
            <p:ph type="ftr" sz="quarter" idx="11"/>
          </p:nvPr>
        </p:nvSpPr>
        <p:spPr>
          <a:xfrm>
            <a:off x="609600" y="6356350"/>
            <a:ext cx="9149542" cy="365125"/>
          </a:xfrm>
          <a:prstGeom prst="rect">
            <a:avLst/>
          </a:prstGeom>
        </p:spPr>
        <p:txBody>
          <a:bodyPr/>
          <a:lstStyle/>
          <a:p>
            <a:endParaRPr lang="en-US" dirty="0"/>
          </a:p>
        </p:txBody>
      </p:sp>
      <p:sp>
        <p:nvSpPr>
          <p:cNvPr id="9" name="Title 1">
            <a:extLst>
              <a:ext uri="{FF2B5EF4-FFF2-40B4-BE49-F238E27FC236}">
                <a16:creationId xmlns:a16="http://schemas.microsoft.com/office/drawing/2014/main" id="{30C59F91-0EDE-4452-A713-28FFE3800F8B}"/>
              </a:ext>
            </a:extLst>
          </p:cNvPr>
          <p:cNvSpPr>
            <a:spLocks noGrp="1"/>
          </p:cNvSpPr>
          <p:nvPr>
            <p:ph type="title"/>
          </p:nvPr>
        </p:nvSpPr>
        <p:spPr>
          <a:xfrm>
            <a:off x="7010400" y="1709738"/>
            <a:ext cx="4572000" cy="2852737"/>
          </a:xfrm>
          <a:prstGeom prst="rect">
            <a:avLst/>
          </a:prstGeom>
          <a:solidFill>
            <a:schemeClr val="tx1">
              <a:alpha val="75000"/>
            </a:schemeClr>
          </a:solidFill>
        </p:spPr>
        <p:txBody>
          <a:bodyPr anchor="ctr"/>
          <a:lstStyle>
            <a:lvl1pPr>
              <a:defRPr sz="6000">
                <a:solidFill>
                  <a:schemeClr val="bg1"/>
                </a:solidFill>
              </a:defRPr>
            </a:lvl1pPr>
          </a:lstStyle>
          <a:p>
            <a:r>
              <a:rPr lang="en-US" dirty="0"/>
              <a:t>Click to edit Master title style</a:t>
            </a:r>
          </a:p>
        </p:txBody>
      </p:sp>
      <p:sp>
        <p:nvSpPr>
          <p:cNvPr id="10" name="Text Placeholder 2">
            <a:extLst>
              <a:ext uri="{FF2B5EF4-FFF2-40B4-BE49-F238E27FC236}">
                <a16:creationId xmlns:a16="http://schemas.microsoft.com/office/drawing/2014/main" id="{72419206-C5A0-4B57-A943-C43EE189B9B7}"/>
              </a:ext>
            </a:extLst>
          </p:cNvPr>
          <p:cNvSpPr>
            <a:spLocks noGrp="1"/>
          </p:cNvSpPr>
          <p:nvPr>
            <p:ph type="body" idx="1"/>
          </p:nvPr>
        </p:nvSpPr>
        <p:spPr>
          <a:xfrm>
            <a:off x="7010400" y="4589463"/>
            <a:ext cx="4572000" cy="1500187"/>
          </a:xfrm>
          <a:solidFill>
            <a:schemeClr val="tx1">
              <a:alpha val="75000"/>
            </a:schemeClr>
          </a:solidFill>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pic>
        <p:nvPicPr>
          <p:cNvPr id="12" name="Picture 11">
            <a:extLst>
              <a:ext uri="{FF2B5EF4-FFF2-40B4-BE49-F238E27FC236}">
                <a16:creationId xmlns:a16="http://schemas.microsoft.com/office/drawing/2014/main" id="{02245A18-1630-4C22-8404-FD63E7BAC38E}"/>
              </a:ext>
            </a:extLst>
          </p:cNvPr>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104775" y="6218377"/>
            <a:ext cx="2057400" cy="592531"/>
          </a:xfrm>
          <a:prstGeom prst="rect">
            <a:avLst/>
          </a:prstGeom>
        </p:spPr>
      </p:pic>
    </p:spTree>
    <p:extLst>
      <p:ext uri="{BB962C8B-B14F-4D97-AF65-F5344CB8AC3E}">
        <p14:creationId xmlns:p14="http://schemas.microsoft.com/office/powerpoint/2010/main" val="10469027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8_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805EF3B-51B2-42F5-8458-E694479D152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14" y="0"/>
            <a:ext cx="12181172" cy="6858000"/>
          </a:xfrm>
          <a:prstGeom prst="rect">
            <a:avLst/>
          </a:prstGeom>
        </p:spPr>
      </p:pic>
      <p:sp>
        <p:nvSpPr>
          <p:cNvPr id="43" name="Rectangle 42">
            <a:extLst>
              <a:ext uri="{FF2B5EF4-FFF2-40B4-BE49-F238E27FC236}">
                <a16:creationId xmlns:a16="http://schemas.microsoft.com/office/drawing/2014/main" id="{D3634162-1F12-4635-A3C2-1DE2A849FA38}"/>
              </a:ext>
            </a:extLst>
          </p:cNvPr>
          <p:cNvSpPr/>
          <p:nvPr userDrawn="1"/>
        </p:nvSpPr>
        <p:spPr>
          <a:xfrm>
            <a:off x="1" y="6171288"/>
            <a:ext cx="12192000" cy="6867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2" name="Picture 41">
            <a:extLst>
              <a:ext uri="{FF2B5EF4-FFF2-40B4-BE49-F238E27FC236}">
                <a16:creationId xmlns:a16="http://schemas.microsoft.com/office/drawing/2014/main" id="{574B9CF7-6762-454C-BDEA-274DDA3E027B}"/>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1112468" y="6222884"/>
            <a:ext cx="974757" cy="488189"/>
          </a:xfrm>
          <a:prstGeom prst="rect">
            <a:avLst/>
          </a:prstGeom>
        </p:spPr>
      </p:pic>
      <p:sp>
        <p:nvSpPr>
          <p:cNvPr id="14" name="Footer Placeholder 4">
            <a:extLst>
              <a:ext uri="{FF2B5EF4-FFF2-40B4-BE49-F238E27FC236}">
                <a16:creationId xmlns:a16="http://schemas.microsoft.com/office/drawing/2014/main" id="{13FAC730-C034-418C-AB6B-E9825BD0AFC4}"/>
              </a:ext>
            </a:extLst>
          </p:cNvPr>
          <p:cNvSpPr>
            <a:spLocks noGrp="1"/>
          </p:cNvSpPr>
          <p:nvPr>
            <p:ph type="ftr" sz="quarter" idx="11"/>
          </p:nvPr>
        </p:nvSpPr>
        <p:spPr>
          <a:xfrm>
            <a:off x="609600" y="6356350"/>
            <a:ext cx="9149542" cy="365125"/>
          </a:xfrm>
          <a:prstGeom prst="rect">
            <a:avLst/>
          </a:prstGeom>
        </p:spPr>
        <p:txBody>
          <a:bodyPr/>
          <a:lstStyle/>
          <a:p>
            <a:endParaRPr lang="en-US" dirty="0"/>
          </a:p>
        </p:txBody>
      </p:sp>
      <p:sp>
        <p:nvSpPr>
          <p:cNvPr id="9" name="Title 1">
            <a:extLst>
              <a:ext uri="{FF2B5EF4-FFF2-40B4-BE49-F238E27FC236}">
                <a16:creationId xmlns:a16="http://schemas.microsoft.com/office/drawing/2014/main" id="{4228BC47-C443-4E40-947A-47B137A39000}"/>
              </a:ext>
            </a:extLst>
          </p:cNvPr>
          <p:cNvSpPr>
            <a:spLocks noGrp="1"/>
          </p:cNvSpPr>
          <p:nvPr>
            <p:ph type="title"/>
          </p:nvPr>
        </p:nvSpPr>
        <p:spPr>
          <a:xfrm>
            <a:off x="7010400" y="1709738"/>
            <a:ext cx="4572000" cy="2852737"/>
          </a:xfrm>
          <a:prstGeom prst="rect">
            <a:avLst/>
          </a:prstGeom>
          <a:solidFill>
            <a:schemeClr val="tx1">
              <a:alpha val="75000"/>
            </a:schemeClr>
          </a:solidFill>
        </p:spPr>
        <p:txBody>
          <a:bodyPr anchor="ctr"/>
          <a:lstStyle>
            <a:lvl1pPr>
              <a:defRPr sz="6000">
                <a:solidFill>
                  <a:schemeClr val="bg1"/>
                </a:solidFill>
              </a:defRPr>
            </a:lvl1pPr>
          </a:lstStyle>
          <a:p>
            <a:r>
              <a:rPr lang="en-US" dirty="0"/>
              <a:t>Click to edit Master title style</a:t>
            </a:r>
          </a:p>
        </p:txBody>
      </p:sp>
      <p:sp>
        <p:nvSpPr>
          <p:cNvPr id="10" name="Text Placeholder 2">
            <a:extLst>
              <a:ext uri="{FF2B5EF4-FFF2-40B4-BE49-F238E27FC236}">
                <a16:creationId xmlns:a16="http://schemas.microsoft.com/office/drawing/2014/main" id="{33AE8D55-C989-4A6A-8C8D-0C9573EEB0C6}"/>
              </a:ext>
            </a:extLst>
          </p:cNvPr>
          <p:cNvSpPr>
            <a:spLocks noGrp="1"/>
          </p:cNvSpPr>
          <p:nvPr>
            <p:ph type="body" idx="1"/>
          </p:nvPr>
        </p:nvSpPr>
        <p:spPr>
          <a:xfrm>
            <a:off x="7010400" y="4589463"/>
            <a:ext cx="4572000" cy="1500187"/>
          </a:xfrm>
          <a:solidFill>
            <a:schemeClr val="tx1">
              <a:alpha val="75000"/>
            </a:schemeClr>
          </a:solidFill>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pic>
        <p:nvPicPr>
          <p:cNvPr id="12" name="Picture 11">
            <a:extLst>
              <a:ext uri="{FF2B5EF4-FFF2-40B4-BE49-F238E27FC236}">
                <a16:creationId xmlns:a16="http://schemas.microsoft.com/office/drawing/2014/main" id="{2569846E-02E9-49D2-80BE-0387AFEF9F74}"/>
              </a:ext>
            </a:extLst>
          </p:cNvPr>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104775" y="6218377"/>
            <a:ext cx="2057400" cy="592531"/>
          </a:xfrm>
          <a:prstGeom prst="rect">
            <a:avLst/>
          </a:prstGeom>
        </p:spPr>
      </p:pic>
    </p:spTree>
    <p:extLst>
      <p:ext uri="{BB962C8B-B14F-4D97-AF65-F5344CB8AC3E}">
        <p14:creationId xmlns:p14="http://schemas.microsoft.com/office/powerpoint/2010/main" val="26760666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9_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65D56AD5-E959-48A2-8FB6-0C07D5B275F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14" y="0"/>
            <a:ext cx="12181172" cy="6858000"/>
          </a:xfrm>
          <a:prstGeom prst="rect">
            <a:avLst/>
          </a:prstGeom>
        </p:spPr>
      </p:pic>
      <p:sp>
        <p:nvSpPr>
          <p:cNvPr id="43" name="Rectangle 42">
            <a:extLst>
              <a:ext uri="{FF2B5EF4-FFF2-40B4-BE49-F238E27FC236}">
                <a16:creationId xmlns:a16="http://schemas.microsoft.com/office/drawing/2014/main" id="{D3634162-1F12-4635-A3C2-1DE2A849FA38}"/>
              </a:ext>
            </a:extLst>
          </p:cNvPr>
          <p:cNvSpPr/>
          <p:nvPr userDrawn="1"/>
        </p:nvSpPr>
        <p:spPr>
          <a:xfrm>
            <a:off x="1" y="6171288"/>
            <a:ext cx="12192000" cy="6867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2" name="Picture 41">
            <a:extLst>
              <a:ext uri="{FF2B5EF4-FFF2-40B4-BE49-F238E27FC236}">
                <a16:creationId xmlns:a16="http://schemas.microsoft.com/office/drawing/2014/main" id="{574B9CF7-6762-454C-BDEA-274DDA3E027B}"/>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1112468" y="6222884"/>
            <a:ext cx="974757" cy="488189"/>
          </a:xfrm>
          <a:prstGeom prst="rect">
            <a:avLst/>
          </a:prstGeom>
        </p:spPr>
      </p:pic>
      <p:sp>
        <p:nvSpPr>
          <p:cNvPr id="16" name="Footer Placeholder 4">
            <a:extLst>
              <a:ext uri="{FF2B5EF4-FFF2-40B4-BE49-F238E27FC236}">
                <a16:creationId xmlns:a16="http://schemas.microsoft.com/office/drawing/2014/main" id="{0BF0F89F-2B2E-4499-9028-5BEC03020AAC}"/>
              </a:ext>
            </a:extLst>
          </p:cNvPr>
          <p:cNvSpPr>
            <a:spLocks noGrp="1"/>
          </p:cNvSpPr>
          <p:nvPr>
            <p:ph type="ftr" sz="quarter" idx="11"/>
          </p:nvPr>
        </p:nvSpPr>
        <p:spPr>
          <a:xfrm>
            <a:off x="609600" y="6356350"/>
            <a:ext cx="9149542" cy="365125"/>
          </a:xfrm>
          <a:prstGeom prst="rect">
            <a:avLst/>
          </a:prstGeom>
        </p:spPr>
        <p:txBody>
          <a:bodyPr/>
          <a:lstStyle/>
          <a:p>
            <a:endParaRPr lang="en-US" dirty="0"/>
          </a:p>
        </p:txBody>
      </p:sp>
      <p:sp>
        <p:nvSpPr>
          <p:cNvPr id="10" name="Title 1">
            <a:extLst>
              <a:ext uri="{FF2B5EF4-FFF2-40B4-BE49-F238E27FC236}">
                <a16:creationId xmlns:a16="http://schemas.microsoft.com/office/drawing/2014/main" id="{DC7BAE2F-2632-45BE-80D2-E4A87E2619D9}"/>
              </a:ext>
            </a:extLst>
          </p:cNvPr>
          <p:cNvSpPr>
            <a:spLocks noGrp="1"/>
          </p:cNvSpPr>
          <p:nvPr>
            <p:ph type="title"/>
          </p:nvPr>
        </p:nvSpPr>
        <p:spPr>
          <a:xfrm>
            <a:off x="609600" y="1709738"/>
            <a:ext cx="4572000" cy="2852737"/>
          </a:xfrm>
          <a:prstGeom prst="rect">
            <a:avLst/>
          </a:prstGeom>
          <a:solidFill>
            <a:schemeClr val="tx1">
              <a:alpha val="75000"/>
            </a:schemeClr>
          </a:solidFill>
        </p:spPr>
        <p:txBody>
          <a:bodyPr anchor="ctr"/>
          <a:lstStyle>
            <a:lvl1pPr>
              <a:defRPr sz="6000">
                <a:solidFill>
                  <a:schemeClr val="bg1"/>
                </a:solidFill>
              </a:defRPr>
            </a:lvl1pPr>
          </a:lstStyle>
          <a:p>
            <a:r>
              <a:rPr lang="en-US" dirty="0"/>
              <a:t>Click to edit Master title style</a:t>
            </a:r>
          </a:p>
        </p:txBody>
      </p:sp>
      <p:sp>
        <p:nvSpPr>
          <p:cNvPr id="11" name="Text Placeholder 2">
            <a:extLst>
              <a:ext uri="{FF2B5EF4-FFF2-40B4-BE49-F238E27FC236}">
                <a16:creationId xmlns:a16="http://schemas.microsoft.com/office/drawing/2014/main" id="{5650FF15-4D90-45EC-B3E8-BCD23B152ED4}"/>
              </a:ext>
            </a:extLst>
          </p:cNvPr>
          <p:cNvSpPr>
            <a:spLocks noGrp="1"/>
          </p:cNvSpPr>
          <p:nvPr>
            <p:ph type="body" idx="1"/>
          </p:nvPr>
        </p:nvSpPr>
        <p:spPr>
          <a:xfrm>
            <a:off x="609600" y="4589463"/>
            <a:ext cx="4572000" cy="1500187"/>
          </a:xfrm>
          <a:solidFill>
            <a:schemeClr val="tx1">
              <a:alpha val="75000"/>
            </a:schemeClr>
          </a:solidFill>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pic>
        <p:nvPicPr>
          <p:cNvPr id="13" name="Picture 12">
            <a:extLst>
              <a:ext uri="{FF2B5EF4-FFF2-40B4-BE49-F238E27FC236}">
                <a16:creationId xmlns:a16="http://schemas.microsoft.com/office/drawing/2014/main" id="{FB8CDFFF-02E2-4202-886A-18D2198F0306}"/>
              </a:ext>
            </a:extLst>
          </p:cNvPr>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104775" y="6218377"/>
            <a:ext cx="2057400" cy="592531"/>
          </a:xfrm>
          <a:prstGeom prst="rect">
            <a:avLst/>
          </a:prstGeom>
        </p:spPr>
      </p:pic>
    </p:spTree>
    <p:extLst>
      <p:ext uri="{BB962C8B-B14F-4D97-AF65-F5344CB8AC3E}">
        <p14:creationId xmlns:p14="http://schemas.microsoft.com/office/powerpoint/2010/main" val="23290450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0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24D37F8-61E4-4811-9E4B-CC14EA073DC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14" y="0"/>
            <a:ext cx="12181172" cy="6858000"/>
          </a:xfrm>
          <a:prstGeom prst="rect">
            <a:avLst/>
          </a:prstGeom>
        </p:spPr>
      </p:pic>
      <p:sp>
        <p:nvSpPr>
          <p:cNvPr id="43" name="Rectangle 42">
            <a:extLst>
              <a:ext uri="{FF2B5EF4-FFF2-40B4-BE49-F238E27FC236}">
                <a16:creationId xmlns:a16="http://schemas.microsoft.com/office/drawing/2014/main" id="{D3634162-1F12-4635-A3C2-1DE2A849FA38}"/>
              </a:ext>
            </a:extLst>
          </p:cNvPr>
          <p:cNvSpPr/>
          <p:nvPr userDrawn="1"/>
        </p:nvSpPr>
        <p:spPr>
          <a:xfrm>
            <a:off x="1" y="6171288"/>
            <a:ext cx="12192000" cy="6867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2" name="Picture 41">
            <a:extLst>
              <a:ext uri="{FF2B5EF4-FFF2-40B4-BE49-F238E27FC236}">
                <a16:creationId xmlns:a16="http://schemas.microsoft.com/office/drawing/2014/main" id="{574B9CF7-6762-454C-BDEA-274DDA3E027B}"/>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1112468" y="6222884"/>
            <a:ext cx="974757" cy="488189"/>
          </a:xfrm>
          <a:prstGeom prst="rect">
            <a:avLst/>
          </a:prstGeom>
        </p:spPr>
      </p:pic>
      <p:sp>
        <p:nvSpPr>
          <p:cNvPr id="14" name="Footer Placeholder 4">
            <a:extLst>
              <a:ext uri="{FF2B5EF4-FFF2-40B4-BE49-F238E27FC236}">
                <a16:creationId xmlns:a16="http://schemas.microsoft.com/office/drawing/2014/main" id="{BEE7468B-6C9B-4848-85BC-5B441F47ADBF}"/>
              </a:ext>
            </a:extLst>
          </p:cNvPr>
          <p:cNvSpPr>
            <a:spLocks noGrp="1"/>
          </p:cNvSpPr>
          <p:nvPr>
            <p:ph type="ftr" sz="quarter" idx="11"/>
          </p:nvPr>
        </p:nvSpPr>
        <p:spPr>
          <a:xfrm>
            <a:off x="609600" y="6356350"/>
            <a:ext cx="9149542" cy="365125"/>
          </a:xfrm>
          <a:prstGeom prst="rect">
            <a:avLst/>
          </a:prstGeom>
        </p:spPr>
        <p:txBody>
          <a:bodyPr/>
          <a:lstStyle/>
          <a:p>
            <a:endParaRPr lang="en-US" dirty="0"/>
          </a:p>
        </p:txBody>
      </p:sp>
      <p:sp>
        <p:nvSpPr>
          <p:cNvPr id="9" name="Title 1">
            <a:extLst>
              <a:ext uri="{FF2B5EF4-FFF2-40B4-BE49-F238E27FC236}">
                <a16:creationId xmlns:a16="http://schemas.microsoft.com/office/drawing/2014/main" id="{D55CBFA4-F071-4B7F-94BB-B34CE764A731}"/>
              </a:ext>
            </a:extLst>
          </p:cNvPr>
          <p:cNvSpPr>
            <a:spLocks noGrp="1"/>
          </p:cNvSpPr>
          <p:nvPr>
            <p:ph type="title"/>
          </p:nvPr>
        </p:nvSpPr>
        <p:spPr>
          <a:xfrm>
            <a:off x="7010400" y="1709738"/>
            <a:ext cx="4572000" cy="2852737"/>
          </a:xfrm>
          <a:prstGeom prst="rect">
            <a:avLst/>
          </a:prstGeom>
          <a:solidFill>
            <a:schemeClr val="tx1">
              <a:alpha val="75000"/>
            </a:schemeClr>
          </a:solidFill>
        </p:spPr>
        <p:txBody>
          <a:bodyPr anchor="ctr"/>
          <a:lstStyle>
            <a:lvl1pPr>
              <a:defRPr sz="6000">
                <a:solidFill>
                  <a:schemeClr val="bg1"/>
                </a:solidFill>
              </a:defRPr>
            </a:lvl1pPr>
          </a:lstStyle>
          <a:p>
            <a:r>
              <a:rPr lang="en-US" dirty="0"/>
              <a:t>Click to edit Master title style</a:t>
            </a:r>
          </a:p>
        </p:txBody>
      </p:sp>
      <p:sp>
        <p:nvSpPr>
          <p:cNvPr id="10" name="Text Placeholder 2">
            <a:extLst>
              <a:ext uri="{FF2B5EF4-FFF2-40B4-BE49-F238E27FC236}">
                <a16:creationId xmlns:a16="http://schemas.microsoft.com/office/drawing/2014/main" id="{18A84950-4B8F-46FA-8497-078C3F4BF4BE}"/>
              </a:ext>
            </a:extLst>
          </p:cNvPr>
          <p:cNvSpPr>
            <a:spLocks noGrp="1"/>
          </p:cNvSpPr>
          <p:nvPr>
            <p:ph type="body" idx="1"/>
          </p:nvPr>
        </p:nvSpPr>
        <p:spPr>
          <a:xfrm>
            <a:off x="7010400" y="4589463"/>
            <a:ext cx="4572000" cy="1500187"/>
          </a:xfrm>
          <a:solidFill>
            <a:schemeClr val="tx1">
              <a:alpha val="75000"/>
            </a:schemeClr>
          </a:solidFill>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pic>
        <p:nvPicPr>
          <p:cNvPr id="12" name="Picture 11">
            <a:extLst>
              <a:ext uri="{FF2B5EF4-FFF2-40B4-BE49-F238E27FC236}">
                <a16:creationId xmlns:a16="http://schemas.microsoft.com/office/drawing/2014/main" id="{C9FCE3F7-0321-4A77-8407-5716F09D7A98}"/>
              </a:ext>
            </a:extLst>
          </p:cNvPr>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104775" y="6222884"/>
            <a:ext cx="2057400" cy="592531"/>
          </a:xfrm>
          <a:prstGeom prst="rect">
            <a:avLst/>
          </a:prstGeom>
        </p:spPr>
      </p:pic>
    </p:spTree>
    <p:extLst>
      <p:ext uri="{BB962C8B-B14F-4D97-AF65-F5344CB8AC3E}">
        <p14:creationId xmlns:p14="http://schemas.microsoft.com/office/powerpoint/2010/main" val="47362921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1_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12B40B8-A055-46A4-ABC7-29482E3B810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14" y="0"/>
            <a:ext cx="12181172" cy="6858000"/>
          </a:xfrm>
          <a:prstGeom prst="rect">
            <a:avLst/>
          </a:prstGeom>
        </p:spPr>
      </p:pic>
      <p:sp>
        <p:nvSpPr>
          <p:cNvPr id="43" name="Rectangle 42">
            <a:extLst>
              <a:ext uri="{FF2B5EF4-FFF2-40B4-BE49-F238E27FC236}">
                <a16:creationId xmlns:a16="http://schemas.microsoft.com/office/drawing/2014/main" id="{D3634162-1F12-4635-A3C2-1DE2A849FA38}"/>
              </a:ext>
            </a:extLst>
          </p:cNvPr>
          <p:cNvSpPr/>
          <p:nvPr userDrawn="1"/>
        </p:nvSpPr>
        <p:spPr>
          <a:xfrm>
            <a:off x="1" y="6171288"/>
            <a:ext cx="12192000" cy="6867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2" name="Picture 41">
            <a:extLst>
              <a:ext uri="{FF2B5EF4-FFF2-40B4-BE49-F238E27FC236}">
                <a16:creationId xmlns:a16="http://schemas.microsoft.com/office/drawing/2014/main" id="{574B9CF7-6762-454C-BDEA-274DDA3E027B}"/>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1112468" y="6222884"/>
            <a:ext cx="974757" cy="488189"/>
          </a:xfrm>
          <a:prstGeom prst="rect">
            <a:avLst/>
          </a:prstGeom>
        </p:spPr>
      </p:pic>
      <p:sp>
        <p:nvSpPr>
          <p:cNvPr id="11" name="Title 1">
            <a:extLst>
              <a:ext uri="{FF2B5EF4-FFF2-40B4-BE49-F238E27FC236}">
                <a16:creationId xmlns:a16="http://schemas.microsoft.com/office/drawing/2014/main" id="{32BAED81-9D98-409D-A0EB-96CBBDB46FEA}"/>
              </a:ext>
            </a:extLst>
          </p:cNvPr>
          <p:cNvSpPr>
            <a:spLocks noGrp="1"/>
          </p:cNvSpPr>
          <p:nvPr>
            <p:ph type="title"/>
          </p:nvPr>
        </p:nvSpPr>
        <p:spPr>
          <a:xfrm>
            <a:off x="606829" y="4205964"/>
            <a:ext cx="10978342" cy="1828800"/>
          </a:xfrm>
          <a:prstGeom prst="rect">
            <a:avLst/>
          </a:prstGeom>
          <a:solidFill>
            <a:schemeClr val="tx1">
              <a:alpha val="75000"/>
            </a:schemeClr>
          </a:solidFill>
        </p:spPr>
        <p:txBody>
          <a:bodyPr anchor="ctr"/>
          <a:lstStyle>
            <a:lvl1pPr>
              <a:defRPr sz="6000">
                <a:solidFill>
                  <a:schemeClr val="bg1"/>
                </a:solidFill>
              </a:defRPr>
            </a:lvl1pPr>
          </a:lstStyle>
          <a:p>
            <a:r>
              <a:rPr lang="en-US" dirty="0"/>
              <a:t>Click to edit Master title style</a:t>
            </a:r>
          </a:p>
        </p:txBody>
      </p:sp>
      <p:sp>
        <p:nvSpPr>
          <p:cNvPr id="12" name="Footer Placeholder 4">
            <a:extLst>
              <a:ext uri="{FF2B5EF4-FFF2-40B4-BE49-F238E27FC236}">
                <a16:creationId xmlns:a16="http://schemas.microsoft.com/office/drawing/2014/main" id="{02AFDAF5-71A9-4C92-8DC3-BA901F1F0197}"/>
              </a:ext>
            </a:extLst>
          </p:cNvPr>
          <p:cNvSpPr>
            <a:spLocks noGrp="1"/>
          </p:cNvSpPr>
          <p:nvPr>
            <p:ph type="ftr" sz="quarter" idx="11"/>
          </p:nvPr>
        </p:nvSpPr>
        <p:spPr>
          <a:xfrm>
            <a:off x="609600" y="6356350"/>
            <a:ext cx="9149542" cy="365125"/>
          </a:xfrm>
          <a:prstGeom prst="rect">
            <a:avLst/>
          </a:prstGeom>
        </p:spPr>
        <p:txBody>
          <a:bodyPr/>
          <a:lstStyle/>
          <a:p>
            <a:endParaRPr lang="en-US" dirty="0"/>
          </a:p>
        </p:txBody>
      </p:sp>
      <p:pic>
        <p:nvPicPr>
          <p:cNvPr id="9" name="Picture 8">
            <a:extLst>
              <a:ext uri="{FF2B5EF4-FFF2-40B4-BE49-F238E27FC236}">
                <a16:creationId xmlns:a16="http://schemas.microsoft.com/office/drawing/2014/main" id="{46A5B982-7EB7-4244-8BAE-FD9EEB0D1469}"/>
              </a:ext>
            </a:extLst>
          </p:cNvPr>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104775" y="6218377"/>
            <a:ext cx="2057400" cy="592531"/>
          </a:xfrm>
          <a:prstGeom prst="rect">
            <a:avLst/>
          </a:prstGeom>
        </p:spPr>
      </p:pic>
    </p:spTree>
    <p:extLst>
      <p:ext uri="{BB962C8B-B14F-4D97-AF65-F5344CB8AC3E}">
        <p14:creationId xmlns:p14="http://schemas.microsoft.com/office/powerpoint/2010/main" val="13556157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2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8C93300-6D33-460C-9CD7-7849981C10C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14" y="0"/>
            <a:ext cx="12181172" cy="6858000"/>
          </a:xfrm>
          <a:prstGeom prst="rect">
            <a:avLst/>
          </a:prstGeom>
        </p:spPr>
      </p:pic>
      <p:sp>
        <p:nvSpPr>
          <p:cNvPr id="43" name="Rectangle 42">
            <a:extLst>
              <a:ext uri="{FF2B5EF4-FFF2-40B4-BE49-F238E27FC236}">
                <a16:creationId xmlns:a16="http://schemas.microsoft.com/office/drawing/2014/main" id="{D3634162-1F12-4635-A3C2-1DE2A849FA38}"/>
              </a:ext>
            </a:extLst>
          </p:cNvPr>
          <p:cNvSpPr/>
          <p:nvPr userDrawn="1"/>
        </p:nvSpPr>
        <p:spPr>
          <a:xfrm>
            <a:off x="1" y="6171288"/>
            <a:ext cx="12192000" cy="6867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2" name="Picture 41">
            <a:extLst>
              <a:ext uri="{FF2B5EF4-FFF2-40B4-BE49-F238E27FC236}">
                <a16:creationId xmlns:a16="http://schemas.microsoft.com/office/drawing/2014/main" id="{574B9CF7-6762-454C-BDEA-274DDA3E027B}"/>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1112468" y="6222884"/>
            <a:ext cx="974757" cy="488189"/>
          </a:xfrm>
          <a:prstGeom prst="rect">
            <a:avLst/>
          </a:prstGeom>
        </p:spPr>
      </p:pic>
      <p:sp>
        <p:nvSpPr>
          <p:cNvPr id="11" name="Title 1">
            <a:extLst>
              <a:ext uri="{FF2B5EF4-FFF2-40B4-BE49-F238E27FC236}">
                <a16:creationId xmlns:a16="http://schemas.microsoft.com/office/drawing/2014/main" id="{32BAED81-9D98-409D-A0EB-96CBBDB46FEA}"/>
              </a:ext>
            </a:extLst>
          </p:cNvPr>
          <p:cNvSpPr>
            <a:spLocks noGrp="1"/>
          </p:cNvSpPr>
          <p:nvPr>
            <p:ph type="title"/>
          </p:nvPr>
        </p:nvSpPr>
        <p:spPr>
          <a:xfrm>
            <a:off x="606829" y="4205964"/>
            <a:ext cx="10978342" cy="1828800"/>
          </a:xfrm>
          <a:prstGeom prst="rect">
            <a:avLst/>
          </a:prstGeom>
          <a:solidFill>
            <a:schemeClr val="tx1">
              <a:alpha val="75000"/>
            </a:schemeClr>
          </a:solidFill>
        </p:spPr>
        <p:txBody>
          <a:bodyPr anchor="ctr"/>
          <a:lstStyle>
            <a:lvl1pPr>
              <a:defRPr sz="6000">
                <a:solidFill>
                  <a:schemeClr val="bg1"/>
                </a:solidFill>
              </a:defRPr>
            </a:lvl1pPr>
          </a:lstStyle>
          <a:p>
            <a:r>
              <a:rPr lang="en-US" dirty="0"/>
              <a:t>Click to edit Master title style</a:t>
            </a:r>
          </a:p>
        </p:txBody>
      </p:sp>
      <p:sp>
        <p:nvSpPr>
          <p:cNvPr id="12" name="Footer Placeholder 4">
            <a:extLst>
              <a:ext uri="{FF2B5EF4-FFF2-40B4-BE49-F238E27FC236}">
                <a16:creationId xmlns:a16="http://schemas.microsoft.com/office/drawing/2014/main" id="{BEB507C7-80D0-4E24-BB46-6FAF01C2D4FB}"/>
              </a:ext>
            </a:extLst>
          </p:cNvPr>
          <p:cNvSpPr>
            <a:spLocks noGrp="1"/>
          </p:cNvSpPr>
          <p:nvPr>
            <p:ph type="ftr" sz="quarter" idx="11"/>
          </p:nvPr>
        </p:nvSpPr>
        <p:spPr>
          <a:xfrm>
            <a:off x="609600" y="6356350"/>
            <a:ext cx="9149542" cy="365125"/>
          </a:xfrm>
          <a:prstGeom prst="rect">
            <a:avLst/>
          </a:prstGeom>
        </p:spPr>
        <p:txBody>
          <a:bodyPr/>
          <a:lstStyle/>
          <a:p>
            <a:endParaRPr lang="en-US" dirty="0"/>
          </a:p>
        </p:txBody>
      </p:sp>
      <p:pic>
        <p:nvPicPr>
          <p:cNvPr id="9" name="Picture 8">
            <a:extLst>
              <a:ext uri="{FF2B5EF4-FFF2-40B4-BE49-F238E27FC236}">
                <a16:creationId xmlns:a16="http://schemas.microsoft.com/office/drawing/2014/main" id="{8D1A3CB4-EA43-468B-8D11-CEC2973BF2C0}"/>
              </a:ext>
            </a:extLst>
          </p:cNvPr>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104775" y="6170712"/>
            <a:ext cx="2057400" cy="592531"/>
          </a:xfrm>
          <a:prstGeom prst="rect">
            <a:avLst/>
          </a:prstGeom>
        </p:spPr>
      </p:pic>
    </p:spTree>
    <p:extLst>
      <p:ext uri="{BB962C8B-B14F-4D97-AF65-F5344CB8AC3E}">
        <p14:creationId xmlns:p14="http://schemas.microsoft.com/office/powerpoint/2010/main" val="20399727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3_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6B16B5E-A114-44EC-8C32-B1BE51312D6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14" y="0"/>
            <a:ext cx="12181172" cy="6858000"/>
          </a:xfrm>
          <a:prstGeom prst="rect">
            <a:avLst/>
          </a:prstGeom>
        </p:spPr>
      </p:pic>
      <p:sp>
        <p:nvSpPr>
          <p:cNvPr id="43" name="Rectangle 42">
            <a:extLst>
              <a:ext uri="{FF2B5EF4-FFF2-40B4-BE49-F238E27FC236}">
                <a16:creationId xmlns:a16="http://schemas.microsoft.com/office/drawing/2014/main" id="{D3634162-1F12-4635-A3C2-1DE2A849FA38}"/>
              </a:ext>
            </a:extLst>
          </p:cNvPr>
          <p:cNvSpPr/>
          <p:nvPr userDrawn="1"/>
        </p:nvSpPr>
        <p:spPr>
          <a:xfrm>
            <a:off x="1" y="6171288"/>
            <a:ext cx="12192000" cy="6867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2" name="Picture 41">
            <a:extLst>
              <a:ext uri="{FF2B5EF4-FFF2-40B4-BE49-F238E27FC236}">
                <a16:creationId xmlns:a16="http://schemas.microsoft.com/office/drawing/2014/main" id="{574B9CF7-6762-454C-BDEA-274DDA3E027B}"/>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1112468" y="6222884"/>
            <a:ext cx="974757" cy="488189"/>
          </a:xfrm>
          <a:prstGeom prst="rect">
            <a:avLst/>
          </a:prstGeom>
        </p:spPr>
      </p:pic>
      <p:sp>
        <p:nvSpPr>
          <p:cNvPr id="11" name="Title 1">
            <a:extLst>
              <a:ext uri="{FF2B5EF4-FFF2-40B4-BE49-F238E27FC236}">
                <a16:creationId xmlns:a16="http://schemas.microsoft.com/office/drawing/2014/main" id="{32BAED81-9D98-409D-A0EB-96CBBDB46FEA}"/>
              </a:ext>
            </a:extLst>
          </p:cNvPr>
          <p:cNvSpPr>
            <a:spLocks noGrp="1"/>
          </p:cNvSpPr>
          <p:nvPr>
            <p:ph type="title"/>
          </p:nvPr>
        </p:nvSpPr>
        <p:spPr>
          <a:xfrm>
            <a:off x="606829" y="4205964"/>
            <a:ext cx="10978342" cy="1828800"/>
          </a:xfrm>
          <a:prstGeom prst="rect">
            <a:avLst/>
          </a:prstGeom>
          <a:solidFill>
            <a:schemeClr val="tx1">
              <a:alpha val="75000"/>
            </a:schemeClr>
          </a:solidFill>
        </p:spPr>
        <p:txBody>
          <a:bodyPr anchor="ctr"/>
          <a:lstStyle>
            <a:lvl1pPr>
              <a:defRPr sz="6000">
                <a:solidFill>
                  <a:schemeClr val="bg1"/>
                </a:solidFill>
              </a:defRPr>
            </a:lvl1pPr>
          </a:lstStyle>
          <a:p>
            <a:r>
              <a:rPr lang="en-US" dirty="0"/>
              <a:t>Click to edit Master title style</a:t>
            </a:r>
          </a:p>
        </p:txBody>
      </p:sp>
      <p:sp>
        <p:nvSpPr>
          <p:cNvPr id="14" name="Footer Placeholder 4">
            <a:extLst>
              <a:ext uri="{FF2B5EF4-FFF2-40B4-BE49-F238E27FC236}">
                <a16:creationId xmlns:a16="http://schemas.microsoft.com/office/drawing/2014/main" id="{C25210F4-7CE7-437D-BAFC-7A262B68CA46}"/>
              </a:ext>
            </a:extLst>
          </p:cNvPr>
          <p:cNvSpPr>
            <a:spLocks noGrp="1"/>
          </p:cNvSpPr>
          <p:nvPr>
            <p:ph type="ftr" sz="quarter" idx="11"/>
          </p:nvPr>
        </p:nvSpPr>
        <p:spPr>
          <a:xfrm>
            <a:off x="609600" y="6356350"/>
            <a:ext cx="9149542" cy="365125"/>
          </a:xfrm>
          <a:prstGeom prst="rect">
            <a:avLst/>
          </a:prstGeom>
        </p:spPr>
        <p:txBody>
          <a:bodyPr/>
          <a:lstStyle/>
          <a:p>
            <a:endParaRPr lang="en-US" dirty="0"/>
          </a:p>
        </p:txBody>
      </p:sp>
      <p:pic>
        <p:nvPicPr>
          <p:cNvPr id="9" name="Picture 8">
            <a:extLst>
              <a:ext uri="{FF2B5EF4-FFF2-40B4-BE49-F238E27FC236}">
                <a16:creationId xmlns:a16="http://schemas.microsoft.com/office/drawing/2014/main" id="{CFDFD4DE-37AC-48C5-9550-5D8B18C749EE}"/>
              </a:ext>
            </a:extLst>
          </p:cNvPr>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104775" y="6218377"/>
            <a:ext cx="2057400" cy="592531"/>
          </a:xfrm>
          <a:prstGeom prst="rect">
            <a:avLst/>
          </a:prstGeom>
        </p:spPr>
      </p:pic>
    </p:spTree>
    <p:extLst>
      <p:ext uri="{BB962C8B-B14F-4D97-AF65-F5344CB8AC3E}">
        <p14:creationId xmlns:p14="http://schemas.microsoft.com/office/powerpoint/2010/main" val="332835100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4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91A2610-C41B-4376-AD4F-FF2C8010D33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14" y="0"/>
            <a:ext cx="12181172" cy="6858000"/>
          </a:xfrm>
          <a:prstGeom prst="rect">
            <a:avLst/>
          </a:prstGeom>
        </p:spPr>
      </p:pic>
      <p:sp>
        <p:nvSpPr>
          <p:cNvPr id="43" name="Rectangle 42">
            <a:extLst>
              <a:ext uri="{FF2B5EF4-FFF2-40B4-BE49-F238E27FC236}">
                <a16:creationId xmlns:a16="http://schemas.microsoft.com/office/drawing/2014/main" id="{D3634162-1F12-4635-A3C2-1DE2A849FA38}"/>
              </a:ext>
            </a:extLst>
          </p:cNvPr>
          <p:cNvSpPr/>
          <p:nvPr userDrawn="1"/>
        </p:nvSpPr>
        <p:spPr>
          <a:xfrm>
            <a:off x="1" y="6171288"/>
            <a:ext cx="12192000" cy="6867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2" name="Picture 41">
            <a:extLst>
              <a:ext uri="{FF2B5EF4-FFF2-40B4-BE49-F238E27FC236}">
                <a16:creationId xmlns:a16="http://schemas.microsoft.com/office/drawing/2014/main" id="{574B9CF7-6762-454C-BDEA-274DDA3E027B}"/>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1112468" y="6222884"/>
            <a:ext cx="974757" cy="488189"/>
          </a:xfrm>
          <a:prstGeom prst="rect">
            <a:avLst/>
          </a:prstGeom>
        </p:spPr>
      </p:pic>
      <p:sp>
        <p:nvSpPr>
          <p:cNvPr id="14" name="Footer Placeholder 4">
            <a:extLst>
              <a:ext uri="{FF2B5EF4-FFF2-40B4-BE49-F238E27FC236}">
                <a16:creationId xmlns:a16="http://schemas.microsoft.com/office/drawing/2014/main" id="{CC664D8F-BABA-4C02-9B32-82DAFEFEC822}"/>
              </a:ext>
            </a:extLst>
          </p:cNvPr>
          <p:cNvSpPr>
            <a:spLocks noGrp="1"/>
          </p:cNvSpPr>
          <p:nvPr>
            <p:ph type="ftr" sz="quarter" idx="11"/>
          </p:nvPr>
        </p:nvSpPr>
        <p:spPr>
          <a:xfrm>
            <a:off x="609600" y="6356350"/>
            <a:ext cx="9149542" cy="365125"/>
          </a:xfrm>
          <a:prstGeom prst="rect">
            <a:avLst/>
          </a:prstGeom>
        </p:spPr>
        <p:txBody>
          <a:bodyPr/>
          <a:lstStyle/>
          <a:p>
            <a:endParaRPr lang="en-US" dirty="0"/>
          </a:p>
        </p:txBody>
      </p:sp>
      <p:sp>
        <p:nvSpPr>
          <p:cNvPr id="9" name="Title 1">
            <a:extLst>
              <a:ext uri="{FF2B5EF4-FFF2-40B4-BE49-F238E27FC236}">
                <a16:creationId xmlns:a16="http://schemas.microsoft.com/office/drawing/2014/main" id="{99CFA671-B13D-423A-82CB-3C5BE8A127F0}"/>
              </a:ext>
            </a:extLst>
          </p:cNvPr>
          <p:cNvSpPr>
            <a:spLocks noGrp="1"/>
          </p:cNvSpPr>
          <p:nvPr>
            <p:ph type="title"/>
          </p:nvPr>
        </p:nvSpPr>
        <p:spPr>
          <a:xfrm>
            <a:off x="7010400" y="1709738"/>
            <a:ext cx="4572000" cy="2852737"/>
          </a:xfrm>
          <a:prstGeom prst="rect">
            <a:avLst/>
          </a:prstGeom>
          <a:solidFill>
            <a:schemeClr val="tx1">
              <a:alpha val="75000"/>
            </a:schemeClr>
          </a:solidFill>
        </p:spPr>
        <p:txBody>
          <a:bodyPr anchor="ctr"/>
          <a:lstStyle>
            <a:lvl1pPr>
              <a:defRPr sz="6000">
                <a:solidFill>
                  <a:schemeClr val="bg1"/>
                </a:solidFill>
              </a:defRPr>
            </a:lvl1pPr>
          </a:lstStyle>
          <a:p>
            <a:r>
              <a:rPr lang="en-US" dirty="0"/>
              <a:t>Click to edit Master title style</a:t>
            </a:r>
          </a:p>
        </p:txBody>
      </p:sp>
      <p:sp>
        <p:nvSpPr>
          <p:cNvPr id="10" name="Text Placeholder 2">
            <a:extLst>
              <a:ext uri="{FF2B5EF4-FFF2-40B4-BE49-F238E27FC236}">
                <a16:creationId xmlns:a16="http://schemas.microsoft.com/office/drawing/2014/main" id="{2E3C6980-E39B-4544-998F-4F8535CCE6C9}"/>
              </a:ext>
            </a:extLst>
          </p:cNvPr>
          <p:cNvSpPr>
            <a:spLocks noGrp="1"/>
          </p:cNvSpPr>
          <p:nvPr>
            <p:ph type="body" idx="1"/>
          </p:nvPr>
        </p:nvSpPr>
        <p:spPr>
          <a:xfrm>
            <a:off x="7010400" y="4589463"/>
            <a:ext cx="4572000" cy="1500187"/>
          </a:xfrm>
          <a:solidFill>
            <a:schemeClr val="tx1">
              <a:alpha val="75000"/>
            </a:schemeClr>
          </a:solidFill>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pic>
        <p:nvPicPr>
          <p:cNvPr id="12" name="Picture 11">
            <a:extLst>
              <a:ext uri="{FF2B5EF4-FFF2-40B4-BE49-F238E27FC236}">
                <a16:creationId xmlns:a16="http://schemas.microsoft.com/office/drawing/2014/main" id="{AB61DD2D-F664-4004-8B66-C09D3F649B8C}"/>
              </a:ext>
            </a:extLst>
          </p:cNvPr>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82077" y="6218377"/>
            <a:ext cx="2057400" cy="592531"/>
          </a:xfrm>
          <a:prstGeom prst="rect">
            <a:avLst/>
          </a:prstGeom>
        </p:spPr>
      </p:pic>
    </p:spTree>
    <p:extLst>
      <p:ext uri="{BB962C8B-B14F-4D97-AF65-F5344CB8AC3E}">
        <p14:creationId xmlns:p14="http://schemas.microsoft.com/office/powerpoint/2010/main" val="397800751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5_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EF80F45-8AFB-492A-BC0F-BC4C4ACF31C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14" y="0"/>
            <a:ext cx="12181172" cy="6858000"/>
          </a:xfrm>
          <a:prstGeom prst="rect">
            <a:avLst/>
          </a:prstGeom>
        </p:spPr>
      </p:pic>
      <p:sp>
        <p:nvSpPr>
          <p:cNvPr id="43" name="Rectangle 42">
            <a:extLst>
              <a:ext uri="{FF2B5EF4-FFF2-40B4-BE49-F238E27FC236}">
                <a16:creationId xmlns:a16="http://schemas.microsoft.com/office/drawing/2014/main" id="{D3634162-1F12-4635-A3C2-1DE2A849FA38}"/>
              </a:ext>
            </a:extLst>
          </p:cNvPr>
          <p:cNvSpPr/>
          <p:nvPr userDrawn="1"/>
        </p:nvSpPr>
        <p:spPr>
          <a:xfrm>
            <a:off x="1" y="6171288"/>
            <a:ext cx="12192000" cy="6867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2" name="Picture 41">
            <a:extLst>
              <a:ext uri="{FF2B5EF4-FFF2-40B4-BE49-F238E27FC236}">
                <a16:creationId xmlns:a16="http://schemas.microsoft.com/office/drawing/2014/main" id="{574B9CF7-6762-454C-BDEA-274DDA3E027B}"/>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1112468" y="6222884"/>
            <a:ext cx="974757" cy="488189"/>
          </a:xfrm>
          <a:prstGeom prst="rect">
            <a:avLst/>
          </a:prstGeom>
        </p:spPr>
      </p:pic>
      <p:sp>
        <p:nvSpPr>
          <p:cNvPr id="11" name="Title 1">
            <a:extLst>
              <a:ext uri="{FF2B5EF4-FFF2-40B4-BE49-F238E27FC236}">
                <a16:creationId xmlns:a16="http://schemas.microsoft.com/office/drawing/2014/main" id="{32BAED81-9D98-409D-A0EB-96CBBDB46FEA}"/>
              </a:ext>
            </a:extLst>
          </p:cNvPr>
          <p:cNvSpPr>
            <a:spLocks noGrp="1"/>
          </p:cNvSpPr>
          <p:nvPr>
            <p:ph type="title"/>
          </p:nvPr>
        </p:nvSpPr>
        <p:spPr>
          <a:xfrm>
            <a:off x="606829" y="4205964"/>
            <a:ext cx="10978342" cy="1828800"/>
          </a:xfrm>
          <a:prstGeom prst="rect">
            <a:avLst/>
          </a:prstGeom>
          <a:solidFill>
            <a:schemeClr val="tx1">
              <a:alpha val="75000"/>
            </a:schemeClr>
          </a:solidFill>
        </p:spPr>
        <p:txBody>
          <a:bodyPr anchor="ctr"/>
          <a:lstStyle>
            <a:lvl1pPr>
              <a:defRPr sz="6000">
                <a:solidFill>
                  <a:schemeClr val="bg1"/>
                </a:solidFill>
              </a:defRPr>
            </a:lvl1pPr>
          </a:lstStyle>
          <a:p>
            <a:r>
              <a:rPr lang="en-US" dirty="0"/>
              <a:t>Click to edit Master title style</a:t>
            </a:r>
          </a:p>
        </p:txBody>
      </p:sp>
      <p:sp>
        <p:nvSpPr>
          <p:cNvPr id="12" name="Footer Placeholder 4">
            <a:extLst>
              <a:ext uri="{FF2B5EF4-FFF2-40B4-BE49-F238E27FC236}">
                <a16:creationId xmlns:a16="http://schemas.microsoft.com/office/drawing/2014/main" id="{21ADBAC6-DC77-4C33-9192-FDD71A4D8316}"/>
              </a:ext>
            </a:extLst>
          </p:cNvPr>
          <p:cNvSpPr>
            <a:spLocks noGrp="1"/>
          </p:cNvSpPr>
          <p:nvPr>
            <p:ph type="ftr" sz="quarter" idx="11"/>
          </p:nvPr>
        </p:nvSpPr>
        <p:spPr>
          <a:xfrm>
            <a:off x="609600" y="6356350"/>
            <a:ext cx="9149542" cy="365125"/>
          </a:xfrm>
          <a:prstGeom prst="rect">
            <a:avLst/>
          </a:prstGeom>
        </p:spPr>
        <p:txBody>
          <a:bodyPr/>
          <a:lstStyle/>
          <a:p>
            <a:endParaRPr lang="en-US" dirty="0"/>
          </a:p>
        </p:txBody>
      </p:sp>
      <p:pic>
        <p:nvPicPr>
          <p:cNvPr id="9" name="Picture 8">
            <a:extLst>
              <a:ext uri="{FF2B5EF4-FFF2-40B4-BE49-F238E27FC236}">
                <a16:creationId xmlns:a16="http://schemas.microsoft.com/office/drawing/2014/main" id="{2CAA7760-4219-4DA2-8CD3-2F5536FDD615}"/>
              </a:ext>
            </a:extLst>
          </p:cNvPr>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104775" y="6218377"/>
            <a:ext cx="2057400" cy="592531"/>
          </a:xfrm>
          <a:prstGeom prst="rect">
            <a:avLst/>
          </a:prstGeom>
        </p:spPr>
      </p:pic>
    </p:spTree>
    <p:extLst>
      <p:ext uri="{BB962C8B-B14F-4D97-AF65-F5344CB8AC3E}">
        <p14:creationId xmlns:p14="http://schemas.microsoft.com/office/powerpoint/2010/main" val="8209037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Main Slide 3 Bottom Logo">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3CBDA38-686D-49A2-A7FC-F9B34134A82F}"/>
              </a:ext>
            </a:extLst>
          </p:cNvPr>
          <p:cNvPicPr>
            <a:picLocks noChangeAspect="1"/>
          </p:cNvPicPr>
          <p:nvPr userDrawn="1"/>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tretch>
            <a:fillRect/>
          </a:stretch>
        </p:blipFill>
        <p:spPr>
          <a:xfrm>
            <a:off x="0" y="-3049"/>
            <a:ext cx="12192000" cy="6864097"/>
          </a:xfrm>
          <a:prstGeom prst="rect">
            <a:avLst/>
          </a:prstGeom>
          <a:solidFill>
            <a:schemeClr val="bg1"/>
          </a:solidFill>
        </p:spPr>
      </p:pic>
      <p:sp>
        <p:nvSpPr>
          <p:cNvPr id="11" name="Subtitle 2">
            <a:extLst>
              <a:ext uri="{FF2B5EF4-FFF2-40B4-BE49-F238E27FC236}">
                <a16:creationId xmlns:a16="http://schemas.microsoft.com/office/drawing/2014/main" id="{AB1959C6-67D4-45C6-9425-82FDB07BB500}"/>
              </a:ext>
            </a:extLst>
          </p:cNvPr>
          <p:cNvSpPr>
            <a:spLocks noGrp="1"/>
          </p:cNvSpPr>
          <p:nvPr>
            <p:ph type="subTitle" idx="1"/>
          </p:nvPr>
        </p:nvSpPr>
        <p:spPr>
          <a:xfrm>
            <a:off x="1524000" y="4513222"/>
            <a:ext cx="9144000" cy="1071286"/>
          </a:xfrm>
          <a:solidFill>
            <a:schemeClr val="tx1">
              <a:alpha val="75000"/>
            </a:schemeClr>
          </a:solidFill>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US" dirty="0"/>
          </a:p>
        </p:txBody>
      </p:sp>
      <p:sp>
        <p:nvSpPr>
          <p:cNvPr id="13" name="Title 1">
            <a:extLst>
              <a:ext uri="{FF2B5EF4-FFF2-40B4-BE49-F238E27FC236}">
                <a16:creationId xmlns:a16="http://schemas.microsoft.com/office/drawing/2014/main" id="{A018CC64-9090-42E8-AC8A-EDF74B631C73}"/>
              </a:ext>
            </a:extLst>
          </p:cNvPr>
          <p:cNvSpPr>
            <a:spLocks noGrp="1"/>
          </p:cNvSpPr>
          <p:nvPr>
            <p:ph type="ctrTitle"/>
          </p:nvPr>
        </p:nvSpPr>
        <p:spPr>
          <a:xfrm>
            <a:off x="1524000" y="1284923"/>
            <a:ext cx="9144000" cy="3063557"/>
          </a:xfrm>
          <a:prstGeom prst="rect">
            <a:avLst/>
          </a:prstGeom>
          <a:solidFill>
            <a:schemeClr val="tx1">
              <a:alpha val="75000"/>
            </a:schemeClr>
          </a:solidFill>
        </p:spPr>
        <p:txBody>
          <a:bodyPr anchor="ctr"/>
          <a:lstStyle>
            <a:lvl1pPr algn="ctr">
              <a:defRPr sz="6000">
                <a:solidFill>
                  <a:schemeClr val="bg1"/>
                </a:solidFill>
              </a:defRPr>
            </a:lvl1pPr>
          </a:lstStyle>
          <a:p>
            <a:r>
              <a:rPr lang="en-US" dirty="0"/>
              <a:t>Click to edit Master title style</a:t>
            </a:r>
          </a:p>
        </p:txBody>
      </p:sp>
      <p:sp>
        <p:nvSpPr>
          <p:cNvPr id="14" name="Rectangle 13">
            <a:extLst>
              <a:ext uri="{FF2B5EF4-FFF2-40B4-BE49-F238E27FC236}">
                <a16:creationId xmlns:a16="http://schemas.microsoft.com/office/drawing/2014/main" id="{C918444C-ED40-41AD-8E7F-8D9AD2DCD34E}"/>
              </a:ext>
            </a:extLst>
          </p:cNvPr>
          <p:cNvSpPr/>
          <p:nvPr userDrawn="1"/>
        </p:nvSpPr>
        <p:spPr>
          <a:xfrm>
            <a:off x="1" y="6171288"/>
            <a:ext cx="12192000" cy="6867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a:extLst>
              <a:ext uri="{FF2B5EF4-FFF2-40B4-BE49-F238E27FC236}">
                <a16:creationId xmlns:a16="http://schemas.microsoft.com/office/drawing/2014/main" id="{ED7E6D56-0F53-4746-AF69-EB66A757F5AC}"/>
              </a:ext>
            </a:extLst>
          </p:cNvPr>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11112468" y="6222884"/>
            <a:ext cx="974757" cy="488189"/>
          </a:xfrm>
          <a:prstGeom prst="rect">
            <a:avLst/>
          </a:prstGeom>
        </p:spPr>
      </p:pic>
      <p:sp>
        <p:nvSpPr>
          <p:cNvPr id="19" name="Footer Placeholder 4">
            <a:extLst>
              <a:ext uri="{FF2B5EF4-FFF2-40B4-BE49-F238E27FC236}">
                <a16:creationId xmlns:a16="http://schemas.microsoft.com/office/drawing/2014/main" id="{14A9715C-A007-48D7-BA27-36B8DBEA4089}"/>
              </a:ext>
            </a:extLst>
          </p:cNvPr>
          <p:cNvSpPr>
            <a:spLocks noGrp="1"/>
          </p:cNvSpPr>
          <p:nvPr>
            <p:ph type="ftr" sz="quarter" idx="11"/>
          </p:nvPr>
        </p:nvSpPr>
        <p:spPr>
          <a:xfrm>
            <a:off x="609600" y="6356350"/>
            <a:ext cx="9149542" cy="365125"/>
          </a:xfrm>
          <a:prstGeom prst="rect">
            <a:avLst/>
          </a:prstGeom>
        </p:spPr>
        <p:txBody>
          <a:bodyPr/>
          <a:lstStyle/>
          <a:p>
            <a:endParaRPr lang="en-US" dirty="0"/>
          </a:p>
        </p:txBody>
      </p:sp>
      <p:pic>
        <p:nvPicPr>
          <p:cNvPr id="10" name="Picture 9">
            <a:extLst>
              <a:ext uri="{FF2B5EF4-FFF2-40B4-BE49-F238E27FC236}">
                <a16:creationId xmlns:a16="http://schemas.microsoft.com/office/drawing/2014/main" id="{46C37079-5796-4935-BAF4-EA4A52C02B00}"/>
              </a:ext>
            </a:extLst>
          </p:cNvPr>
          <p:cNvPicPr>
            <a:picLocks noChangeAspect="1"/>
          </p:cNvPicPr>
          <p:nvPr userDrawn="1"/>
        </p:nvPicPr>
        <p:blipFill>
          <a:blip r:embed="rId5" cstate="email">
            <a:extLst>
              <a:ext uri="{28A0092B-C50C-407E-A947-70E740481C1C}">
                <a14:useLocalDpi xmlns:a14="http://schemas.microsoft.com/office/drawing/2010/main" val="0"/>
              </a:ext>
            </a:extLst>
          </a:blip>
          <a:stretch>
            <a:fillRect/>
          </a:stretch>
        </p:blipFill>
        <p:spPr>
          <a:xfrm>
            <a:off x="104775" y="6207617"/>
            <a:ext cx="2057400" cy="592531"/>
          </a:xfrm>
          <a:prstGeom prst="rect">
            <a:avLst/>
          </a:prstGeom>
        </p:spPr>
      </p:pic>
    </p:spTree>
    <p:extLst>
      <p:ext uri="{BB962C8B-B14F-4D97-AF65-F5344CB8AC3E}">
        <p14:creationId xmlns:p14="http://schemas.microsoft.com/office/powerpoint/2010/main" val="172631203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6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C320575-B3B3-4618-921A-1E4B38164A5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14" y="0"/>
            <a:ext cx="12181172" cy="6858000"/>
          </a:xfrm>
          <a:prstGeom prst="rect">
            <a:avLst/>
          </a:prstGeom>
        </p:spPr>
      </p:pic>
      <p:sp>
        <p:nvSpPr>
          <p:cNvPr id="43" name="Rectangle 42">
            <a:extLst>
              <a:ext uri="{FF2B5EF4-FFF2-40B4-BE49-F238E27FC236}">
                <a16:creationId xmlns:a16="http://schemas.microsoft.com/office/drawing/2014/main" id="{D3634162-1F12-4635-A3C2-1DE2A849FA38}"/>
              </a:ext>
            </a:extLst>
          </p:cNvPr>
          <p:cNvSpPr/>
          <p:nvPr userDrawn="1"/>
        </p:nvSpPr>
        <p:spPr>
          <a:xfrm>
            <a:off x="1" y="6171288"/>
            <a:ext cx="12192000" cy="6867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2" name="Picture 41">
            <a:extLst>
              <a:ext uri="{FF2B5EF4-FFF2-40B4-BE49-F238E27FC236}">
                <a16:creationId xmlns:a16="http://schemas.microsoft.com/office/drawing/2014/main" id="{574B9CF7-6762-454C-BDEA-274DDA3E027B}"/>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1112468" y="6222884"/>
            <a:ext cx="974757" cy="488189"/>
          </a:xfrm>
          <a:prstGeom prst="rect">
            <a:avLst/>
          </a:prstGeom>
        </p:spPr>
      </p:pic>
      <p:sp>
        <p:nvSpPr>
          <p:cNvPr id="14" name="Footer Placeholder 4">
            <a:extLst>
              <a:ext uri="{FF2B5EF4-FFF2-40B4-BE49-F238E27FC236}">
                <a16:creationId xmlns:a16="http://schemas.microsoft.com/office/drawing/2014/main" id="{2FBFCE4A-8BE0-4F29-AD25-4EB6DF38F660}"/>
              </a:ext>
            </a:extLst>
          </p:cNvPr>
          <p:cNvSpPr>
            <a:spLocks noGrp="1"/>
          </p:cNvSpPr>
          <p:nvPr>
            <p:ph type="ftr" sz="quarter" idx="11"/>
          </p:nvPr>
        </p:nvSpPr>
        <p:spPr>
          <a:xfrm>
            <a:off x="609600" y="6356350"/>
            <a:ext cx="9149542" cy="365125"/>
          </a:xfrm>
          <a:prstGeom prst="rect">
            <a:avLst/>
          </a:prstGeom>
        </p:spPr>
        <p:txBody>
          <a:bodyPr/>
          <a:lstStyle/>
          <a:p>
            <a:endParaRPr lang="en-US" dirty="0"/>
          </a:p>
        </p:txBody>
      </p:sp>
      <p:sp>
        <p:nvSpPr>
          <p:cNvPr id="9" name="Title 1">
            <a:extLst>
              <a:ext uri="{FF2B5EF4-FFF2-40B4-BE49-F238E27FC236}">
                <a16:creationId xmlns:a16="http://schemas.microsoft.com/office/drawing/2014/main" id="{5CAE72FD-DE57-410D-B2B5-9A545F509041}"/>
              </a:ext>
            </a:extLst>
          </p:cNvPr>
          <p:cNvSpPr>
            <a:spLocks noGrp="1"/>
          </p:cNvSpPr>
          <p:nvPr>
            <p:ph type="title"/>
          </p:nvPr>
        </p:nvSpPr>
        <p:spPr>
          <a:xfrm>
            <a:off x="7010400" y="1709738"/>
            <a:ext cx="4572000" cy="2852737"/>
          </a:xfrm>
          <a:prstGeom prst="rect">
            <a:avLst/>
          </a:prstGeom>
          <a:solidFill>
            <a:schemeClr val="tx1">
              <a:alpha val="75000"/>
            </a:schemeClr>
          </a:solidFill>
        </p:spPr>
        <p:txBody>
          <a:bodyPr anchor="ctr"/>
          <a:lstStyle>
            <a:lvl1pPr>
              <a:defRPr sz="6000">
                <a:solidFill>
                  <a:schemeClr val="bg1"/>
                </a:solidFill>
              </a:defRPr>
            </a:lvl1pPr>
          </a:lstStyle>
          <a:p>
            <a:r>
              <a:rPr lang="en-US" dirty="0"/>
              <a:t>Click to edit Master title style</a:t>
            </a:r>
          </a:p>
        </p:txBody>
      </p:sp>
      <p:sp>
        <p:nvSpPr>
          <p:cNvPr id="10" name="Text Placeholder 2">
            <a:extLst>
              <a:ext uri="{FF2B5EF4-FFF2-40B4-BE49-F238E27FC236}">
                <a16:creationId xmlns:a16="http://schemas.microsoft.com/office/drawing/2014/main" id="{28EE2B5C-F3CF-42BF-B507-6C69AC0718C0}"/>
              </a:ext>
            </a:extLst>
          </p:cNvPr>
          <p:cNvSpPr>
            <a:spLocks noGrp="1"/>
          </p:cNvSpPr>
          <p:nvPr>
            <p:ph type="body" idx="1"/>
          </p:nvPr>
        </p:nvSpPr>
        <p:spPr>
          <a:xfrm>
            <a:off x="7010400" y="4589463"/>
            <a:ext cx="4572000" cy="1500187"/>
          </a:xfrm>
          <a:solidFill>
            <a:schemeClr val="tx1">
              <a:alpha val="75000"/>
            </a:schemeClr>
          </a:solidFill>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pic>
        <p:nvPicPr>
          <p:cNvPr id="12" name="Picture 11">
            <a:extLst>
              <a:ext uri="{FF2B5EF4-FFF2-40B4-BE49-F238E27FC236}">
                <a16:creationId xmlns:a16="http://schemas.microsoft.com/office/drawing/2014/main" id="{269301BE-0A92-4EA4-87BF-02824828FB14}"/>
              </a:ext>
            </a:extLst>
          </p:cNvPr>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104775" y="6222884"/>
            <a:ext cx="2057400" cy="592531"/>
          </a:xfrm>
          <a:prstGeom prst="rect">
            <a:avLst/>
          </a:prstGeom>
        </p:spPr>
      </p:pic>
    </p:spTree>
    <p:extLst>
      <p:ext uri="{BB962C8B-B14F-4D97-AF65-F5344CB8AC3E}">
        <p14:creationId xmlns:p14="http://schemas.microsoft.com/office/powerpoint/2010/main" val="145219310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7_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C90BF8B-E824-4B72-BDE8-C7FCE67EE63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14" y="0"/>
            <a:ext cx="12181172" cy="6858000"/>
          </a:xfrm>
          <a:prstGeom prst="rect">
            <a:avLst/>
          </a:prstGeom>
        </p:spPr>
      </p:pic>
      <p:sp>
        <p:nvSpPr>
          <p:cNvPr id="43" name="Rectangle 42">
            <a:extLst>
              <a:ext uri="{FF2B5EF4-FFF2-40B4-BE49-F238E27FC236}">
                <a16:creationId xmlns:a16="http://schemas.microsoft.com/office/drawing/2014/main" id="{D3634162-1F12-4635-A3C2-1DE2A849FA38}"/>
              </a:ext>
            </a:extLst>
          </p:cNvPr>
          <p:cNvSpPr/>
          <p:nvPr userDrawn="1"/>
        </p:nvSpPr>
        <p:spPr>
          <a:xfrm>
            <a:off x="1" y="6171288"/>
            <a:ext cx="12192000" cy="6867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2" name="Picture 41">
            <a:extLst>
              <a:ext uri="{FF2B5EF4-FFF2-40B4-BE49-F238E27FC236}">
                <a16:creationId xmlns:a16="http://schemas.microsoft.com/office/drawing/2014/main" id="{574B9CF7-6762-454C-BDEA-274DDA3E027B}"/>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1112468" y="6222884"/>
            <a:ext cx="974757" cy="488189"/>
          </a:xfrm>
          <a:prstGeom prst="rect">
            <a:avLst/>
          </a:prstGeom>
        </p:spPr>
      </p:pic>
      <p:sp>
        <p:nvSpPr>
          <p:cNvPr id="11" name="Title 1">
            <a:extLst>
              <a:ext uri="{FF2B5EF4-FFF2-40B4-BE49-F238E27FC236}">
                <a16:creationId xmlns:a16="http://schemas.microsoft.com/office/drawing/2014/main" id="{32BAED81-9D98-409D-A0EB-96CBBDB46FEA}"/>
              </a:ext>
            </a:extLst>
          </p:cNvPr>
          <p:cNvSpPr>
            <a:spLocks noGrp="1"/>
          </p:cNvSpPr>
          <p:nvPr>
            <p:ph type="title"/>
          </p:nvPr>
        </p:nvSpPr>
        <p:spPr>
          <a:xfrm>
            <a:off x="606829" y="4205964"/>
            <a:ext cx="10978342" cy="1828800"/>
          </a:xfrm>
          <a:prstGeom prst="rect">
            <a:avLst/>
          </a:prstGeom>
          <a:solidFill>
            <a:schemeClr val="tx1">
              <a:alpha val="75000"/>
            </a:schemeClr>
          </a:solidFill>
        </p:spPr>
        <p:txBody>
          <a:bodyPr anchor="ctr"/>
          <a:lstStyle>
            <a:lvl1pPr>
              <a:defRPr sz="6000">
                <a:solidFill>
                  <a:schemeClr val="bg1"/>
                </a:solidFill>
              </a:defRPr>
            </a:lvl1pPr>
          </a:lstStyle>
          <a:p>
            <a:r>
              <a:rPr lang="en-US" dirty="0"/>
              <a:t>Click to edit Master title style</a:t>
            </a:r>
          </a:p>
        </p:txBody>
      </p:sp>
      <p:sp>
        <p:nvSpPr>
          <p:cNvPr id="12" name="Footer Placeholder 4">
            <a:extLst>
              <a:ext uri="{FF2B5EF4-FFF2-40B4-BE49-F238E27FC236}">
                <a16:creationId xmlns:a16="http://schemas.microsoft.com/office/drawing/2014/main" id="{010F9FE4-52D1-4075-9F91-85B2B57E7B69}"/>
              </a:ext>
            </a:extLst>
          </p:cNvPr>
          <p:cNvSpPr>
            <a:spLocks noGrp="1"/>
          </p:cNvSpPr>
          <p:nvPr>
            <p:ph type="ftr" sz="quarter" idx="11"/>
          </p:nvPr>
        </p:nvSpPr>
        <p:spPr>
          <a:xfrm>
            <a:off x="609600" y="6356350"/>
            <a:ext cx="9149542" cy="365125"/>
          </a:xfrm>
          <a:prstGeom prst="rect">
            <a:avLst/>
          </a:prstGeom>
        </p:spPr>
        <p:txBody>
          <a:bodyPr/>
          <a:lstStyle/>
          <a:p>
            <a:endParaRPr lang="en-US" dirty="0"/>
          </a:p>
        </p:txBody>
      </p:sp>
      <p:pic>
        <p:nvPicPr>
          <p:cNvPr id="9" name="Picture 8">
            <a:extLst>
              <a:ext uri="{FF2B5EF4-FFF2-40B4-BE49-F238E27FC236}">
                <a16:creationId xmlns:a16="http://schemas.microsoft.com/office/drawing/2014/main" id="{4234807B-7E5D-44F2-963A-58BAA32AFE5E}"/>
              </a:ext>
            </a:extLst>
          </p:cNvPr>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5414" y="6218377"/>
            <a:ext cx="2057400" cy="592531"/>
          </a:xfrm>
          <a:prstGeom prst="rect">
            <a:avLst/>
          </a:prstGeom>
        </p:spPr>
      </p:pic>
    </p:spTree>
    <p:extLst>
      <p:ext uri="{BB962C8B-B14F-4D97-AF65-F5344CB8AC3E}">
        <p14:creationId xmlns:p14="http://schemas.microsoft.com/office/powerpoint/2010/main" val="267113978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8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B57F7F2-6BDC-48A2-8225-0C883CA4380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14" y="0"/>
            <a:ext cx="12181172" cy="6858000"/>
          </a:xfrm>
          <a:prstGeom prst="rect">
            <a:avLst/>
          </a:prstGeom>
        </p:spPr>
      </p:pic>
      <p:sp>
        <p:nvSpPr>
          <p:cNvPr id="43" name="Rectangle 42">
            <a:extLst>
              <a:ext uri="{FF2B5EF4-FFF2-40B4-BE49-F238E27FC236}">
                <a16:creationId xmlns:a16="http://schemas.microsoft.com/office/drawing/2014/main" id="{D3634162-1F12-4635-A3C2-1DE2A849FA38}"/>
              </a:ext>
            </a:extLst>
          </p:cNvPr>
          <p:cNvSpPr/>
          <p:nvPr userDrawn="1"/>
        </p:nvSpPr>
        <p:spPr>
          <a:xfrm>
            <a:off x="1" y="6171288"/>
            <a:ext cx="12192000" cy="6867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2" name="Picture 41">
            <a:extLst>
              <a:ext uri="{FF2B5EF4-FFF2-40B4-BE49-F238E27FC236}">
                <a16:creationId xmlns:a16="http://schemas.microsoft.com/office/drawing/2014/main" id="{574B9CF7-6762-454C-BDEA-274DDA3E027B}"/>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1112468" y="6222884"/>
            <a:ext cx="974757" cy="488189"/>
          </a:xfrm>
          <a:prstGeom prst="rect">
            <a:avLst/>
          </a:prstGeom>
        </p:spPr>
      </p:pic>
      <p:sp>
        <p:nvSpPr>
          <p:cNvPr id="16" name="Footer Placeholder 4">
            <a:extLst>
              <a:ext uri="{FF2B5EF4-FFF2-40B4-BE49-F238E27FC236}">
                <a16:creationId xmlns:a16="http://schemas.microsoft.com/office/drawing/2014/main" id="{846C0426-8225-4157-B349-0E218C48889B}"/>
              </a:ext>
            </a:extLst>
          </p:cNvPr>
          <p:cNvSpPr>
            <a:spLocks noGrp="1"/>
          </p:cNvSpPr>
          <p:nvPr>
            <p:ph type="ftr" sz="quarter" idx="11"/>
          </p:nvPr>
        </p:nvSpPr>
        <p:spPr>
          <a:xfrm>
            <a:off x="609600" y="6356350"/>
            <a:ext cx="9149542" cy="365125"/>
          </a:xfrm>
          <a:prstGeom prst="rect">
            <a:avLst/>
          </a:prstGeom>
        </p:spPr>
        <p:txBody>
          <a:bodyPr/>
          <a:lstStyle/>
          <a:p>
            <a:endParaRPr lang="en-US" dirty="0"/>
          </a:p>
        </p:txBody>
      </p:sp>
      <p:sp>
        <p:nvSpPr>
          <p:cNvPr id="9" name="Title 1">
            <a:extLst>
              <a:ext uri="{FF2B5EF4-FFF2-40B4-BE49-F238E27FC236}">
                <a16:creationId xmlns:a16="http://schemas.microsoft.com/office/drawing/2014/main" id="{EE13A4A4-C17D-4E69-A8E3-2A092665BD95}"/>
              </a:ext>
            </a:extLst>
          </p:cNvPr>
          <p:cNvSpPr>
            <a:spLocks noGrp="1"/>
          </p:cNvSpPr>
          <p:nvPr>
            <p:ph type="title"/>
          </p:nvPr>
        </p:nvSpPr>
        <p:spPr>
          <a:xfrm>
            <a:off x="609600" y="1709738"/>
            <a:ext cx="4572000" cy="2852737"/>
          </a:xfrm>
          <a:prstGeom prst="rect">
            <a:avLst/>
          </a:prstGeom>
          <a:solidFill>
            <a:schemeClr val="tx1">
              <a:alpha val="75000"/>
            </a:schemeClr>
          </a:solidFill>
        </p:spPr>
        <p:txBody>
          <a:bodyPr anchor="ctr"/>
          <a:lstStyle>
            <a:lvl1pPr>
              <a:defRPr sz="6000">
                <a:solidFill>
                  <a:schemeClr val="bg1"/>
                </a:solidFill>
              </a:defRPr>
            </a:lvl1pPr>
          </a:lstStyle>
          <a:p>
            <a:r>
              <a:rPr lang="en-US" dirty="0"/>
              <a:t>Click to edit Master title style</a:t>
            </a:r>
          </a:p>
        </p:txBody>
      </p:sp>
      <p:sp>
        <p:nvSpPr>
          <p:cNvPr id="10" name="Text Placeholder 2">
            <a:extLst>
              <a:ext uri="{FF2B5EF4-FFF2-40B4-BE49-F238E27FC236}">
                <a16:creationId xmlns:a16="http://schemas.microsoft.com/office/drawing/2014/main" id="{B2438283-3A21-4CDB-8000-577B9F7A8BD8}"/>
              </a:ext>
            </a:extLst>
          </p:cNvPr>
          <p:cNvSpPr>
            <a:spLocks noGrp="1"/>
          </p:cNvSpPr>
          <p:nvPr>
            <p:ph type="body" idx="1"/>
          </p:nvPr>
        </p:nvSpPr>
        <p:spPr>
          <a:xfrm>
            <a:off x="609600" y="4589463"/>
            <a:ext cx="4572000" cy="1500187"/>
          </a:xfrm>
          <a:solidFill>
            <a:schemeClr val="tx1">
              <a:alpha val="75000"/>
            </a:schemeClr>
          </a:solidFill>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pic>
        <p:nvPicPr>
          <p:cNvPr id="12" name="Picture 11">
            <a:extLst>
              <a:ext uri="{FF2B5EF4-FFF2-40B4-BE49-F238E27FC236}">
                <a16:creationId xmlns:a16="http://schemas.microsoft.com/office/drawing/2014/main" id="{B86B60A4-22C9-4AB1-980B-112A81232154}"/>
              </a:ext>
            </a:extLst>
          </p:cNvPr>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104775" y="6242646"/>
            <a:ext cx="2057400" cy="592531"/>
          </a:xfrm>
          <a:prstGeom prst="rect">
            <a:avLst/>
          </a:prstGeom>
        </p:spPr>
      </p:pic>
    </p:spTree>
    <p:extLst>
      <p:ext uri="{BB962C8B-B14F-4D97-AF65-F5344CB8AC3E}">
        <p14:creationId xmlns:p14="http://schemas.microsoft.com/office/powerpoint/2010/main" val="256108897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9_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D1820B1-E244-4FA0-8134-3DD858D6D34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14" y="0"/>
            <a:ext cx="12181172" cy="6858000"/>
          </a:xfrm>
          <a:prstGeom prst="rect">
            <a:avLst/>
          </a:prstGeom>
        </p:spPr>
      </p:pic>
      <p:sp>
        <p:nvSpPr>
          <p:cNvPr id="43" name="Rectangle 42">
            <a:extLst>
              <a:ext uri="{FF2B5EF4-FFF2-40B4-BE49-F238E27FC236}">
                <a16:creationId xmlns:a16="http://schemas.microsoft.com/office/drawing/2014/main" id="{D3634162-1F12-4635-A3C2-1DE2A849FA38}"/>
              </a:ext>
            </a:extLst>
          </p:cNvPr>
          <p:cNvSpPr/>
          <p:nvPr userDrawn="1"/>
        </p:nvSpPr>
        <p:spPr>
          <a:xfrm>
            <a:off x="1" y="6171288"/>
            <a:ext cx="12192000" cy="6867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2" name="Picture 41">
            <a:extLst>
              <a:ext uri="{FF2B5EF4-FFF2-40B4-BE49-F238E27FC236}">
                <a16:creationId xmlns:a16="http://schemas.microsoft.com/office/drawing/2014/main" id="{574B9CF7-6762-454C-BDEA-274DDA3E027B}"/>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1112468" y="6222884"/>
            <a:ext cx="974757" cy="488189"/>
          </a:xfrm>
          <a:prstGeom prst="rect">
            <a:avLst/>
          </a:prstGeom>
        </p:spPr>
      </p:pic>
      <p:sp>
        <p:nvSpPr>
          <p:cNvPr id="14" name="Footer Placeholder 4">
            <a:extLst>
              <a:ext uri="{FF2B5EF4-FFF2-40B4-BE49-F238E27FC236}">
                <a16:creationId xmlns:a16="http://schemas.microsoft.com/office/drawing/2014/main" id="{DEBA836B-0F59-4ABF-BF56-1BE053E08A03}"/>
              </a:ext>
            </a:extLst>
          </p:cNvPr>
          <p:cNvSpPr>
            <a:spLocks noGrp="1"/>
          </p:cNvSpPr>
          <p:nvPr>
            <p:ph type="ftr" sz="quarter" idx="11"/>
          </p:nvPr>
        </p:nvSpPr>
        <p:spPr>
          <a:xfrm>
            <a:off x="609600" y="6356350"/>
            <a:ext cx="9149542" cy="365125"/>
          </a:xfrm>
          <a:prstGeom prst="rect">
            <a:avLst/>
          </a:prstGeom>
        </p:spPr>
        <p:txBody>
          <a:bodyPr/>
          <a:lstStyle/>
          <a:p>
            <a:endParaRPr lang="en-US" dirty="0"/>
          </a:p>
        </p:txBody>
      </p:sp>
      <p:sp>
        <p:nvSpPr>
          <p:cNvPr id="9" name="Title 1">
            <a:extLst>
              <a:ext uri="{FF2B5EF4-FFF2-40B4-BE49-F238E27FC236}">
                <a16:creationId xmlns:a16="http://schemas.microsoft.com/office/drawing/2014/main" id="{4DB6FFD2-C4F7-437A-9CA8-4B0EE1D7F1F5}"/>
              </a:ext>
            </a:extLst>
          </p:cNvPr>
          <p:cNvSpPr>
            <a:spLocks noGrp="1"/>
          </p:cNvSpPr>
          <p:nvPr>
            <p:ph type="title"/>
          </p:nvPr>
        </p:nvSpPr>
        <p:spPr>
          <a:xfrm>
            <a:off x="7010400" y="1709738"/>
            <a:ext cx="4572000" cy="2852737"/>
          </a:xfrm>
          <a:prstGeom prst="rect">
            <a:avLst/>
          </a:prstGeom>
          <a:solidFill>
            <a:schemeClr val="tx1">
              <a:alpha val="75000"/>
            </a:schemeClr>
          </a:solidFill>
        </p:spPr>
        <p:txBody>
          <a:bodyPr anchor="ctr"/>
          <a:lstStyle>
            <a:lvl1pPr>
              <a:defRPr sz="6000">
                <a:solidFill>
                  <a:schemeClr val="bg1"/>
                </a:solidFill>
              </a:defRPr>
            </a:lvl1pPr>
          </a:lstStyle>
          <a:p>
            <a:r>
              <a:rPr lang="en-US" dirty="0"/>
              <a:t>Click to edit Master title style</a:t>
            </a:r>
          </a:p>
        </p:txBody>
      </p:sp>
      <p:sp>
        <p:nvSpPr>
          <p:cNvPr id="10" name="Text Placeholder 2">
            <a:extLst>
              <a:ext uri="{FF2B5EF4-FFF2-40B4-BE49-F238E27FC236}">
                <a16:creationId xmlns:a16="http://schemas.microsoft.com/office/drawing/2014/main" id="{7C06416E-DBD0-44D0-AEF7-6F362E9133A7}"/>
              </a:ext>
            </a:extLst>
          </p:cNvPr>
          <p:cNvSpPr>
            <a:spLocks noGrp="1"/>
          </p:cNvSpPr>
          <p:nvPr>
            <p:ph type="body" idx="1"/>
          </p:nvPr>
        </p:nvSpPr>
        <p:spPr>
          <a:xfrm>
            <a:off x="7010400" y="4589463"/>
            <a:ext cx="4572000" cy="1500187"/>
          </a:xfrm>
          <a:solidFill>
            <a:schemeClr val="tx1">
              <a:alpha val="75000"/>
            </a:schemeClr>
          </a:solidFill>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pic>
        <p:nvPicPr>
          <p:cNvPr id="12" name="Picture 11">
            <a:extLst>
              <a:ext uri="{FF2B5EF4-FFF2-40B4-BE49-F238E27FC236}">
                <a16:creationId xmlns:a16="http://schemas.microsoft.com/office/drawing/2014/main" id="{CA031215-13B5-4093-B933-1D75FBA94FFF}"/>
              </a:ext>
            </a:extLst>
          </p:cNvPr>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104775" y="6218377"/>
            <a:ext cx="2057400" cy="592531"/>
          </a:xfrm>
          <a:prstGeom prst="rect">
            <a:avLst/>
          </a:prstGeom>
        </p:spPr>
      </p:pic>
    </p:spTree>
    <p:extLst>
      <p:ext uri="{BB962C8B-B14F-4D97-AF65-F5344CB8AC3E}">
        <p14:creationId xmlns:p14="http://schemas.microsoft.com/office/powerpoint/2010/main" val="141294507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0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B8D1643-A800-4ABE-8A58-BB3233ED18A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14" y="0"/>
            <a:ext cx="12181172" cy="6858000"/>
          </a:xfrm>
          <a:prstGeom prst="rect">
            <a:avLst/>
          </a:prstGeom>
        </p:spPr>
      </p:pic>
      <p:sp>
        <p:nvSpPr>
          <p:cNvPr id="43" name="Rectangle 42">
            <a:extLst>
              <a:ext uri="{FF2B5EF4-FFF2-40B4-BE49-F238E27FC236}">
                <a16:creationId xmlns:a16="http://schemas.microsoft.com/office/drawing/2014/main" id="{D3634162-1F12-4635-A3C2-1DE2A849FA38}"/>
              </a:ext>
            </a:extLst>
          </p:cNvPr>
          <p:cNvSpPr/>
          <p:nvPr userDrawn="1"/>
        </p:nvSpPr>
        <p:spPr>
          <a:xfrm>
            <a:off x="1" y="6171288"/>
            <a:ext cx="12192000" cy="6867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2" name="Picture 41">
            <a:extLst>
              <a:ext uri="{FF2B5EF4-FFF2-40B4-BE49-F238E27FC236}">
                <a16:creationId xmlns:a16="http://schemas.microsoft.com/office/drawing/2014/main" id="{574B9CF7-6762-454C-BDEA-274DDA3E027B}"/>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1112468" y="6222884"/>
            <a:ext cx="974757" cy="488189"/>
          </a:xfrm>
          <a:prstGeom prst="rect">
            <a:avLst/>
          </a:prstGeom>
        </p:spPr>
      </p:pic>
      <p:sp>
        <p:nvSpPr>
          <p:cNvPr id="11" name="Title 1">
            <a:extLst>
              <a:ext uri="{FF2B5EF4-FFF2-40B4-BE49-F238E27FC236}">
                <a16:creationId xmlns:a16="http://schemas.microsoft.com/office/drawing/2014/main" id="{32BAED81-9D98-409D-A0EB-96CBBDB46FEA}"/>
              </a:ext>
            </a:extLst>
          </p:cNvPr>
          <p:cNvSpPr>
            <a:spLocks noGrp="1"/>
          </p:cNvSpPr>
          <p:nvPr>
            <p:ph type="title"/>
          </p:nvPr>
        </p:nvSpPr>
        <p:spPr>
          <a:xfrm>
            <a:off x="606829" y="4205964"/>
            <a:ext cx="10978342" cy="1828800"/>
          </a:xfrm>
          <a:prstGeom prst="rect">
            <a:avLst/>
          </a:prstGeom>
          <a:solidFill>
            <a:schemeClr val="tx1">
              <a:alpha val="75000"/>
            </a:schemeClr>
          </a:solidFill>
        </p:spPr>
        <p:txBody>
          <a:bodyPr anchor="ctr"/>
          <a:lstStyle>
            <a:lvl1pPr>
              <a:defRPr sz="6000">
                <a:solidFill>
                  <a:schemeClr val="bg1"/>
                </a:solidFill>
              </a:defRPr>
            </a:lvl1pPr>
          </a:lstStyle>
          <a:p>
            <a:r>
              <a:rPr lang="en-US" dirty="0"/>
              <a:t>Click to edit Master title style</a:t>
            </a:r>
          </a:p>
        </p:txBody>
      </p:sp>
      <p:sp>
        <p:nvSpPr>
          <p:cNvPr id="12" name="Footer Placeholder 4">
            <a:extLst>
              <a:ext uri="{FF2B5EF4-FFF2-40B4-BE49-F238E27FC236}">
                <a16:creationId xmlns:a16="http://schemas.microsoft.com/office/drawing/2014/main" id="{A042B031-69EB-4FF3-A9BB-072320B0729C}"/>
              </a:ext>
            </a:extLst>
          </p:cNvPr>
          <p:cNvSpPr>
            <a:spLocks noGrp="1"/>
          </p:cNvSpPr>
          <p:nvPr>
            <p:ph type="ftr" sz="quarter" idx="11"/>
          </p:nvPr>
        </p:nvSpPr>
        <p:spPr>
          <a:xfrm>
            <a:off x="609600" y="6356350"/>
            <a:ext cx="9149542" cy="365125"/>
          </a:xfrm>
          <a:prstGeom prst="rect">
            <a:avLst/>
          </a:prstGeom>
        </p:spPr>
        <p:txBody>
          <a:bodyPr/>
          <a:lstStyle/>
          <a:p>
            <a:endParaRPr lang="en-US" dirty="0"/>
          </a:p>
        </p:txBody>
      </p:sp>
      <p:pic>
        <p:nvPicPr>
          <p:cNvPr id="9" name="Picture 8">
            <a:extLst>
              <a:ext uri="{FF2B5EF4-FFF2-40B4-BE49-F238E27FC236}">
                <a16:creationId xmlns:a16="http://schemas.microsoft.com/office/drawing/2014/main" id="{E2F95BED-07B7-4264-8A5F-12B14DE03520}"/>
              </a:ext>
            </a:extLst>
          </p:cNvPr>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104775" y="6218377"/>
            <a:ext cx="2057400" cy="592531"/>
          </a:xfrm>
          <a:prstGeom prst="rect">
            <a:avLst/>
          </a:prstGeom>
        </p:spPr>
      </p:pic>
    </p:spTree>
    <p:extLst>
      <p:ext uri="{BB962C8B-B14F-4D97-AF65-F5344CB8AC3E}">
        <p14:creationId xmlns:p14="http://schemas.microsoft.com/office/powerpoint/2010/main" val="379826005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YouTube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659CC68-C194-45ED-9C8A-8B4875B3DA5E}"/>
              </a:ext>
            </a:extLst>
          </p:cNvPr>
          <p:cNvSpPr/>
          <p:nvPr userDrawn="1"/>
        </p:nvSpPr>
        <p:spPr>
          <a:xfrm>
            <a:off x="0" y="0"/>
            <a:ext cx="12192000" cy="6176625"/>
          </a:xfrm>
          <a:prstGeom prst="rect">
            <a:avLst/>
          </a:prstGeom>
          <a: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AA2E61E9-A34F-46CA-BFAB-0006ADBDD32E}"/>
              </a:ext>
            </a:extLst>
          </p:cNvPr>
          <p:cNvSpPr>
            <a:spLocks noGrp="1"/>
          </p:cNvSpPr>
          <p:nvPr>
            <p:ph type="title"/>
          </p:nvPr>
        </p:nvSpPr>
        <p:spPr>
          <a:xfrm>
            <a:off x="838200" y="153383"/>
            <a:ext cx="10515600" cy="536842"/>
          </a:xfrm>
          <a:prstGeom prst="rect">
            <a:avLst/>
          </a:prstGeom>
          <a:solidFill>
            <a:schemeClr val="tx1">
              <a:alpha val="50000"/>
            </a:schemeClr>
          </a:solidFill>
        </p:spPr>
        <p:txBody>
          <a:bodyPr anchor="t">
            <a:normAutofit/>
          </a:bodyPr>
          <a:lstStyle/>
          <a:p>
            <a:endParaRPr lang="en-US" sz="2800" dirty="0">
              <a:solidFill>
                <a:schemeClr val="bg1"/>
              </a:solidFill>
            </a:endParaRPr>
          </a:p>
        </p:txBody>
      </p:sp>
      <p:sp>
        <p:nvSpPr>
          <p:cNvPr id="6" name="Media Placeholder 5">
            <a:extLst>
              <a:ext uri="{FF2B5EF4-FFF2-40B4-BE49-F238E27FC236}">
                <a16:creationId xmlns:a16="http://schemas.microsoft.com/office/drawing/2014/main" id="{9AB821A5-07D7-4DC0-92EE-94B8C76E52F5}"/>
              </a:ext>
            </a:extLst>
          </p:cNvPr>
          <p:cNvSpPr>
            <a:spLocks noGrp="1"/>
          </p:cNvSpPr>
          <p:nvPr>
            <p:ph type="media" sz="quarter" idx="13"/>
          </p:nvPr>
        </p:nvSpPr>
        <p:spPr>
          <a:xfrm>
            <a:off x="838200" y="843607"/>
            <a:ext cx="10741025" cy="5166667"/>
          </a:xfrm>
        </p:spPr>
        <p:txBody>
          <a:bodyPr/>
          <a:lstStyle/>
          <a:p>
            <a:endParaRPr lang="en-US"/>
          </a:p>
        </p:txBody>
      </p:sp>
      <p:sp>
        <p:nvSpPr>
          <p:cNvPr id="10" name="Footer Placeholder 4">
            <a:extLst>
              <a:ext uri="{FF2B5EF4-FFF2-40B4-BE49-F238E27FC236}">
                <a16:creationId xmlns:a16="http://schemas.microsoft.com/office/drawing/2014/main" id="{1BB0493F-FE33-46FE-85E2-C485808DDC1C}"/>
              </a:ext>
            </a:extLst>
          </p:cNvPr>
          <p:cNvSpPr>
            <a:spLocks noGrp="1"/>
          </p:cNvSpPr>
          <p:nvPr>
            <p:ph type="ftr" sz="quarter" idx="11"/>
          </p:nvPr>
        </p:nvSpPr>
        <p:spPr>
          <a:xfrm>
            <a:off x="609600" y="6356350"/>
            <a:ext cx="9149542" cy="365125"/>
          </a:xfrm>
          <a:prstGeom prst="rect">
            <a:avLst/>
          </a:prstGeom>
        </p:spPr>
        <p:txBody>
          <a:bodyPr/>
          <a:lstStyle/>
          <a:p>
            <a:endParaRPr lang="en-US" dirty="0"/>
          </a:p>
        </p:txBody>
      </p:sp>
    </p:spTree>
    <p:extLst>
      <p:ext uri="{BB962C8B-B14F-4D97-AF65-F5344CB8AC3E}">
        <p14:creationId xmlns:p14="http://schemas.microsoft.com/office/powerpoint/2010/main" val="26121422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Slide Custom 1">
    <p:spTree>
      <p:nvGrpSpPr>
        <p:cNvPr id="1" name=""/>
        <p:cNvGrpSpPr/>
        <p:nvPr/>
      </p:nvGrpSpPr>
      <p:grpSpPr>
        <a:xfrm>
          <a:off x="0" y="0"/>
          <a:ext cx="0" cy="0"/>
          <a:chOff x="0" y="0"/>
          <a:chExt cx="0" cy="0"/>
        </a:xfrm>
      </p:grpSpPr>
      <p:sp>
        <p:nvSpPr>
          <p:cNvPr id="34" name="Picture Placeholder 33">
            <a:extLst>
              <a:ext uri="{FF2B5EF4-FFF2-40B4-BE49-F238E27FC236}">
                <a16:creationId xmlns:a16="http://schemas.microsoft.com/office/drawing/2014/main" id="{4502BD9D-3562-4DF3-9904-95765EB5E6B0}"/>
              </a:ext>
            </a:extLst>
          </p:cNvPr>
          <p:cNvSpPr>
            <a:spLocks noGrp="1"/>
          </p:cNvSpPr>
          <p:nvPr>
            <p:ph type="pic" sz="quarter" idx="13"/>
          </p:nvPr>
        </p:nvSpPr>
        <p:spPr>
          <a:xfrm>
            <a:off x="0" y="0"/>
            <a:ext cx="12192000" cy="6162675"/>
          </a:xfrm>
        </p:spPr>
        <p:txBody>
          <a:bodyPr/>
          <a:lstStyle/>
          <a:p>
            <a:endParaRPr lang="en-US" dirty="0"/>
          </a:p>
        </p:txBody>
      </p:sp>
      <p:sp>
        <p:nvSpPr>
          <p:cNvPr id="10" name="Footer Placeholder 4">
            <a:extLst>
              <a:ext uri="{FF2B5EF4-FFF2-40B4-BE49-F238E27FC236}">
                <a16:creationId xmlns:a16="http://schemas.microsoft.com/office/drawing/2014/main" id="{B7F00542-DBCF-4806-8B28-CB0B22A3910D}"/>
              </a:ext>
            </a:extLst>
          </p:cNvPr>
          <p:cNvSpPr>
            <a:spLocks noGrp="1"/>
          </p:cNvSpPr>
          <p:nvPr>
            <p:ph type="ftr" sz="quarter" idx="11"/>
          </p:nvPr>
        </p:nvSpPr>
        <p:spPr>
          <a:xfrm>
            <a:off x="609600" y="6356350"/>
            <a:ext cx="9149542" cy="365125"/>
          </a:xfrm>
          <a:prstGeom prst="rect">
            <a:avLst/>
          </a:prstGeom>
        </p:spPr>
        <p:txBody>
          <a:bodyPr/>
          <a:lstStyle/>
          <a:p>
            <a:endParaRPr lang="en-US" dirty="0"/>
          </a:p>
        </p:txBody>
      </p:sp>
      <p:sp>
        <p:nvSpPr>
          <p:cNvPr id="12" name="Title 1">
            <a:extLst>
              <a:ext uri="{FF2B5EF4-FFF2-40B4-BE49-F238E27FC236}">
                <a16:creationId xmlns:a16="http://schemas.microsoft.com/office/drawing/2014/main" id="{3D7D8B6C-B61C-4C6F-9BF8-2284BF28F81D}"/>
              </a:ext>
            </a:extLst>
          </p:cNvPr>
          <p:cNvSpPr>
            <a:spLocks noGrp="1"/>
          </p:cNvSpPr>
          <p:nvPr>
            <p:ph type="ctrTitle"/>
          </p:nvPr>
        </p:nvSpPr>
        <p:spPr>
          <a:xfrm>
            <a:off x="1524000" y="1122363"/>
            <a:ext cx="9144000" cy="2387600"/>
          </a:xfrm>
          <a:prstGeom prst="rect">
            <a:avLst/>
          </a:prstGeom>
          <a:solidFill>
            <a:schemeClr val="tx1">
              <a:alpha val="75000"/>
            </a:schemeClr>
          </a:solidFill>
        </p:spPr>
        <p:txBody>
          <a:bodyPr anchor="b"/>
          <a:lstStyle>
            <a:lvl1pPr algn="ctr">
              <a:defRPr sz="6000">
                <a:solidFill>
                  <a:schemeClr val="bg1"/>
                </a:solidFill>
              </a:defRPr>
            </a:lvl1pPr>
          </a:lstStyle>
          <a:p>
            <a:r>
              <a:rPr lang="en-US" dirty="0"/>
              <a:t>Click to edit Master title style</a:t>
            </a:r>
          </a:p>
        </p:txBody>
      </p:sp>
      <p:sp>
        <p:nvSpPr>
          <p:cNvPr id="13" name="Subtitle 2">
            <a:extLst>
              <a:ext uri="{FF2B5EF4-FFF2-40B4-BE49-F238E27FC236}">
                <a16:creationId xmlns:a16="http://schemas.microsoft.com/office/drawing/2014/main" id="{FE29D7D2-47A8-445B-9476-220E2476300F}"/>
              </a:ext>
            </a:extLst>
          </p:cNvPr>
          <p:cNvSpPr>
            <a:spLocks noGrp="1"/>
          </p:cNvSpPr>
          <p:nvPr>
            <p:ph type="subTitle" idx="1"/>
          </p:nvPr>
        </p:nvSpPr>
        <p:spPr>
          <a:xfrm>
            <a:off x="1524000" y="3602038"/>
            <a:ext cx="9144000" cy="1655762"/>
          </a:xfrm>
          <a:solidFill>
            <a:schemeClr val="tx1">
              <a:alpha val="75000"/>
            </a:schemeClr>
          </a:solidFill>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0100716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Slide Custom 2">
    <p:spTree>
      <p:nvGrpSpPr>
        <p:cNvPr id="1" name=""/>
        <p:cNvGrpSpPr/>
        <p:nvPr/>
      </p:nvGrpSpPr>
      <p:grpSpPr>
        <a:xfrm>
          <a:off x="0" y="0"/>
          <a:ext cx="0" cy="0"/>
          <a:chOff x="0" y="0"/>
          <a:chExt cx="0" cy="0"/>
        </a:xfrm>
      </p:grpSpPr>
      <p:sp>
        <p:nvSpPr>
          <p:cNvPr id="7" name="Picture Placeholder 33">
            <a:extLst>
              <a:ext uri="{FF2B5EF4-FFF2-40B4-BE49-F238E27FC236}">
                <a16:creationId xmlns:a16="http://schemas.microsoft.com/office/drawing/2014/main" id="{18DACAFF-20C0-4357-88FD-D7AB409D0432}"/>
              </a:ext>
            </a:extLst>
          </p:cNvPr>
          <p:cNvSpPr>
            <a:spLocks noGrp="1"/>
          </p:cNvSpPr>
          <p:nvPr>
            <p:ph type="pic" sz="quarter" idx="13"/>
          </p:nvPr>
        </p:nvSpPr>
        <p:spPr>
          <a:xfrm>
            <a:off x="0" y="0"/>
            <a:ext cx="12192000" cy="6162675"/>
          </a:xfrm>
        </p:spPr>
        <p:txBody>
          <a:bodyPr/>
          <a:lstStyle/>
          <a:p>
            <a:endParaRPr lang="en-US" dirty="0"/>
          </a:p>
        </p:txBody>
      </p:sp>
      <p:sp>
        <p:nvSpPr>
          <p:cNvPr id="12" name="Footer Placeholder 4">
            <a:extLst>
              <a:ext uri="{FF2B5EF4-FFF2-40B4-BE49-F238E27FC236}">
                <a16:creationId xmlns:a16="http://schemas.microsoft.com/office/drawing/2014/main" id="{F2E9F351-C005-404C-BA24-FD668D28C933}"/>
              </a:ext>
            </a:extLst>
          </p:cNvPr>
          <p:cNvSpPr>
            <a:spLocks noGrp="1"/>
          </p:cNvSpPr>
          <p:nvPr>
            <p:ph type="ftr" sz="quarter" idx="11"/>
          </p:nvPr>
        </p:nvSpPr>
        <p:spPr>
          <a:xfrm>
            <a:off x="609600" y="6356350"/>
            <a:ext cx="9149542" cy="365125"/>
          </a:xfrm>
          <a:prstGeom prst="rect">
            <a:avLst/>
          </a:prstGeom>
        </p:spPr>
        <p:txBody>
          <a:bodyPr/>
          <a:lstStyle/>
          <a:p>
            <a:endParaRPr lang="en-US" dirty="0"/>
          </a:p>
        </p:txBody>
      </p:sp>
      <p:sp>
        <p:nvSpPr>
          <p:cNvPr id="6" name="Title 1">
            <a:extLst>
              <a:ext uri="{FF2B5EF4-FFF2-40B4-BE49-F238E27FC236}">
                <a16:creationId xmlns:a16="http://schemas.microsoft.com/office/drawing/2014/main" id="{67A3F3A4-5722-4773-B989-69EF4A4CF330}"/>
              </a:ext>
            </a:extLst>
          </p:cNvPr>
          <p:cNvSpPr>
            <a:spLocks noGrp="1"/>
          </p:cNvSpPr>
          <p:nvPr>
            <p:ph type="title"/>
          </p:nvPr>
        </p:nvSpPr>
        <p:spPr>
          <a:xfrm>
            <a:off x="7010400" y="1709738"/>
            <a:ext cx="4572000" cy="2852737"/>
          </a:xfrm>
          <a:prstGeom prst="rect">
            <a:avLst/>
          </a:prstGeom>
          <a:solidFill>
            <a:schemeClr val="tx1">
              <a:alpha val="75000"/>
            </a:schemeClr>
          </a:solidFill>
        </p:spPr>
        <p:txBody>
          <a:bodyPr anchor="ctr"/>
          <a:lstStyle>
            <a:lvl1pPr>
              <a:defRPr sz="6000">
                <a:solidFill>
                  <a:schemeClr val="bg1"/>
                </a:solidFill>
              </a:defRPr>
            </a:lvl1pPr>
          </a:lstStyle>
          <a:p>
            <a:r>
              <a:rPr lang="en-US" dirty="0"/>
              <a:t>Click to edit Master title style</a:t>
            </a:r>
          </a:p>
        </p:txBody>
      </p:sp>
      <p:sp>
        <p:nvSpPr>
          <p:cNvPr id="8" name="Text Placeholder 2">
            <a:extLst>
              <a:ext uri="{FF2B5EF4-FFF2-40B4-BE49-F238E27FC236}">
                <a16:creationId xmlns:a16="http://schemas.microsoft.com/office/drawing/2014/main" id="{8F28E090-9E30-4811-876F-B6076A99409A}"/>
              </a:ext>
            </a:extLst>
          </p:cNvPr>
          <p:cNvSpPr>
            <a:spLocks noGrp="1"/>
          </p:cNvSpPr>
          <p:nvPr>
            <p:ph type="body" idx="1"/>
          </p:nvPr>
        </p:nvSpPr>
        <p:spPr>
          <a:xfrm>
            <a:off x="7010400" y="4589463"/>
            <a:ext cx="4572000" cy="1500187"/>
          </a:xfrm>
          <a:solidFill>
            <a:schemeClr val="tx1">
              <a:alpha val="75000"/>
            </a:schemeClr>
          </a:solidFill>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285497519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Slide Custom 3">
    <p:spTree>
      <p:nvGrpSpPr>
        <p:cNvPr id="1" name=""/>
        <p:cNvGrpSpPr/>
        <p:nvPr/>
      </p:nvGrpSpPr>
      <p:grpSpPr>
        <a:xfrm>
          <a:off x="0" y="0"/>
          <a:ext cx="0" cy="0"/>
          <a:chOff x="0" y="0"/>
          <a:chExt cx="0" cy="0"/>
        </a:xfrm>
      </p:grpSpPr>
      <p:sp>
        <p:nvSpPr>
          <p:cNvPr id="7" name="Picture Placeholder 33">
            <a:extLst>
              <a:ext uri="{FF2B5EF4-FFF2-40B4-BE49-F238E27FC236}">
                <a16:creationId xmlns:a16="http://schemas.microsoft.com/office/drawing/2014/main" id="{18DACAFF-20C0-4357-88FD-D7AB409D0432}"/>
              </a:ext>
            </a:extLst>
          </p:cNvPr>
          <p:cNvSpPr>
            <a:spLocks noGrp="1"/>
          </p:cNvSpPr>
          <p:nvPr>
            <p:ph type="pic" sz="quarter" idx="13"/>
          </p:nvPr>
        </p:nvSpPr>
        <p:spPr>
          <a:xfrm>
            <a:off x="0" y="0"/>
            <a:ext cx="12192000" cy="6162675"/>
          </a:xfrm>
        </p:spPr>
        <p:txBody>
          <a:bodyPr/>
          <a:lstStyle/>
          <a:p>
            <a:endParaRPr lang="en-US" dirty="0"/>
          </a:p>
        </p:txBody>
      </p:sp>
      <p:sp>
        <p:nvSpPr>
          <p:cNvPr id="2" name="Title 1">
            <a:extLst>
              <a:ext uri="{FF2B5EF4-FFF2-40B4-BE49-F238E27FC236}">
                <a16:creationId xmlns:a16="http://schemas.microsoft.com/office/drawing/2014/main" id="{93AADD7F-3301-4E71-9C9D-7DE3419EBFDE}"/>
              </a:ext>
            </a:extLst>
          </p:cNvPr>
          <p:cNvSpPr>
            <a:spLocks noGrp="1"/>
          </p:cNvSpPr>
          <p:nvPr>
            <p:ph type="title"/>
          </p:nvPr>
        </p:nvSpPr>
        <p:spPr>
          <a:xfrm>
            <a:off x="609600" y="1709738"/>
            <a:ext cx="4572000" cy="2852737"/>
          </a:xfrm>
          <a:prstGeom prst="rect">
            <a:avLst/>
          </a:prstGeom>
          <a:solidFill>
            <a:schemeClr val="tx1">
              <a:alpha val="75000"/>
            </a:schemeClr>
          </a:solidFill>
        </p:spPr>
        <p:txBody>
          <a:bodyPr anchor="ctr"/>
          <a:lstStyle>
            <a:lvl1pPr>
              <a:defRPr sz="6000">
                <a:solidFill>
                  <a:schemeClr val="bg1"/>
                </a:solidFill>
              </a:defRPr>
            </a:lvl1pPr>
          </a:lstStyle>
          <a:p>
            <a:r>
              <a:rPr lang="en-US" dirty="0"/>
              <a:t>Click to edit Master title style</a:t>
            </a:r>
          </a:p>
        </p:txBody>
      </p:sp>
      <p:sp>
        <p:nvSpPr>
          <p:cNvPr id="3" name="Text Placeholder 2">
            <a:extLst>
              <a:ext uri="{FF2B5EF4-FFF2-40B4-BE49-F238E27FC236}">
                <a16:creationId xmlns:a16="http://schemas.microsoft.com/office/drawing/2014/main" id="{44DA8083-9AB8-45E9-BD0F-5655317DE92F}"/>
              </a:ext>
            </a:extLst>
          </p:cNvPr>
          <p:cNvSpPr>
            <a:spLocks noGrp="1"/>
          </p:cNvSpPr>
          <p:nvPr>
            <p:ph type="body" idx="1"/>
          </p:nvPr>
        </p:nvSpPr>
        <p:spPr>
          <a:xfrm>
            <a:off x="609600" y="4589463"/>
            <a:ext cx="4572000" cy="1500187"/>
          </a:xfrm>
          <a:solidFill>
            <a:schemeClr val="tx1">
              <a:alpha val="75000"/>
            </a:schemeClr>
          </a:solidFill>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8" name="Footer Placeholder 4">
            <a:extLst>
              <a:ext uri="{FF2B5EF4-FFF2-40B4-BE49-F238E27FC236}">
                <a16:creationId xmlns:a16="http://schemas.microsoft.com/office/drawing/2014/main" id="{E4D0289C-B51F-4EAD-90C5-B6B8D662C900}"/>
              </a:ext>
            </a:extLst>
          </p:cNvPr>
          <p:cNvSpPr>
            <a:spLocks noGrp="1"/>
          </p:cNvSpPr>
          <p:nvPr>
            <p:ph type="ftr" sz="quarter" idx="11"/>
          </p:nvPr>
        </p:nvSpPr>
        <p:spPr>
          <a:xfrm>
            <a:off x="609600" y="6356350"/>
            <a:ext cx="9149542" cy="365125"/>
          </a:xfrm>
          <a:prstGeom prst="rect">
            <a:avLst/>
          </a:prstGeom>
        </p:spPr>
        <p:txBody>
          <a:bodyPr/>
          <a:lstStyle/>
          <a:p>
            <a:endParaRPr lang="en-US" dirty="0"/>
          </a:p>
        </p:txBody>
      </p:sp>
    </p:spTree>
    <p:extLst>
      <p:ext uri="{BB962C8B-B14F-4D97-AF65-F5344CB8AC3E}">
        <p14:creationId xmlns:p14="http://schemas.microsoft.com/office/powerpoint/2010/main" val="197965080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3DCA2A-94E3-4973-8323-1C2E2679FDE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57EE26C1-F65E-440B-82EB-1CC24D39EBE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9EF4E22-D23D-4C01-8013-9C0E1E2CF53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675270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Main Slide 4 Bottom Logo Custom ">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C5E1C47-E4AA-478D-8701-865645970BF3}"/>
              </a:ext>
            </a:extLst>
          </p:cNvPr>
          <p:cNvSpPr>
            <a:spLocks noGrp="1"/>
          </p:cNvSpPr>
          <p:nvPr>
            <p:ph type="pic" sz="quarter" idx="12"/>
          </p:nvPr>
        </p:nvSpPr>
        <p:spPr>
          <a:xfrm>
            <a:off x="0" y="0"/>
            <a:ext cx="12192000" cy="6024362"/>
          </a:xfrm>
        </p:spPr>
        <p:txBody>
          <a:bodyPr/>
          <a:lstStyle/>
          <a:p>
            <a:endParaRPr lang="en-US"/>
          </a:p>
        </p:txBody>
      </p:sp>
      <p:sp>
        <p:nvSpPr>
          <p:cNvPr id="11" name="Subtitle 2">
            <a:extLst>
              <a:ext uri="{FF2B5EF4-FFF2-40B4-BE49-F238E27FC236}">
                <a16:creationId xmlns:a16="http://schemas.microsoft.com/office/drawing/2014/main" id="{AB1959C6-67D4-45C6-9425-82FDB07BB500}"/>
              </a:ext>
            </a:extLst>
          </p:cNvPr>
          <p:cNvSpPr>
            <a:spLocks noGrp="1"/>
          </p:cNvSpPr>
          <p:nvPr>
            <p:ph type="subTitle" idx="1"/>
          </p:nvPr>
        </p:nvSpPr>
        <p:spPr>
          <a:xfrm>
            <a:off x="1524000" y="4513222"/>
            <a:ext cx="9144000" cy="1071286"/>
          </a:xfrm>
          <a:solidFill>
            <a:schemeClr val="tx1">
              <a:alpha val="75000"/>
            </a:schemeClr>
          </a:solidFill>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US" dirty="0"/>
          </a:p>
        </p:txBody>
      </p:sp>
      <p:sp>
        <p:nvSpPr>
          <p:cNvPr id="13" name="Title 1">
            <a:extLst>
              <a:ext uri="{FF2B5EF4-FFF2-40B4-BE49-F238E27FC236}">
                <a16:creationId xmlns:a16="http://schemas.microsoft.com/office/drawing/2014/main" id="{A018CC64-9090-42E8-AC8A-EDF74B631C73}"/>
              </a:ext>
            </a:extLst>
          </p:cNvPr>
          <p:cNvSpPr>
            <a:spLocks noGrp="1"/>
          </p:cNvSpPr>
          <p:nvPr>
            <p:ph type="ctrTitle"/>
          </p:nvPr>
        </p:nvSpPr>
        <p:spPr>
          <a:xfrm>
            <a:off x="1524000" y="1284923"/>
            <a:ext cx="9144000" cy="3063557"/>
          </a:xfrm>
          <a:prstGeom prst="rect">
            <a:avLst/>
          </a:prstGeom>
          <a:solidFill>
            <a:schemeClr val="tx1">
              <a:alpha val="75000"/>
            </a:schemeClr>
          </a:solidFill>
        </p:spPr>
        <p:txBody>
          <a:bodyPr anchor="ctr"/>
          <a:lstStyle>
            <a:lvl1pPr algn="ctr">
              <a:defRPr sz="6000">
                <a:solidFill>
                  <a:schemeClr val="bg1"/>
                </a:solidFill>
              </a:defRPr>
            </a:lvl1pPr>
          </a:lstStyle>
          <a:p>
            <a:r>
              <a:rPr lang="en-US" dirty="0"/>
              <a:t>Click to edit Master title style</a:t>
            </a:r>
          </a:p>
        </p:txBody>
      </p:sp>
      <p:sp>
        <p:nvSpPr>
          <p:cNvPr id="14" name="Rectangle 13">
            <a:extLst>
              <a:ext uri="{FF2B5EF4-FFF2-40B4-BE49-F238E27FC236}">
                <a16:creationId xmlns:a16="http://schemas.microsoft.com/office/drawing/2014/main" id="{C918444C-ED40-41AD-8E7F-8D9AD2DCD34E}"/>
              </a:ext>
            </a:extLst>
          </p:cNvPr>
          <p:cNvSpPr/>
          <p:nvPr userDrawn="1"/>
        </p:nvSpPr>
        <p:spPr>
          <a:xfrm>
            <a:off x="1" y="6171288"/>
            <a:ext cx="12192000" cy="6867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a:extLst>
              <a:ext uri="{FF2B5EF4-FFF2-40B4-BE49-F238E27FC236}">
                <a16:creationId xmlns:a16="http://schemas.microsoft.com/office/drawing/2014/main" id="{ED7E6D56-0F53-4746-AF69-EB66A757F5AC}"/>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11112468" y="6222884"/>
            <a:ext cx="974757" cy="488189"/>
          </a:xfrm>
          <a:prstGeom prst="rect">
            <a:avLst/>
          </a:prstGeom>
        </p:spPr>
      </p:pic>
      <p:sp>
        <p:nvSpPr>
          <p:cNvPr id="19" name="Footer Placeholder 4">
            <a:extLst>
              <a:ext uri="{FF2B5EF4-FFF2-40B4-BE49-F238E27FC236}">
                <a16:creationId xmlns:a16="http://schemas.microsoft.com/office/drawing/2014/main" id="{14A9715C-A007-48D7-BA27-36B8DBEA4089}"/>
              </a:ext>
            </a:extLst>
          </p:cNvPr>
          <p:cNvSpPr>
            <a:spLocks noGrp="1"/>
          </p:cNvSpPr>
          <p:nvPr>
            <p:ph type="ftr" sz="quarter" idx="11"/>
          </p:nvPr>
        </p:nvSpPr>
        <p:spPr>
          <a:xfrm>
            <a:off x="609600" y="6356350"/>
            <a:ext cx="9149542" cy="365125"/>
          </a:xfrm>
          <a:prstGeom prst="rect">
            <a:avLst/>
          </a:prstGeom>
        </p:spPr>
        <p:txBody>
          <a:bodyPr/>
          <a:lstStyle/>
          <a:p>
            <a:endParaRPr lang="en-US" dirty="0"/>
          </a:p>
        </p:txBody>
      </p:sp>
      <p:pic>
        <p:nvPicPr>
          <p:cNvPr id="10" name="Picture 9">
            <a:extLst>
              <a:ext uri="{FF2B5EF4-FFF2-40B4-BE49-F238E27FC236}">
                <a16:creationId xmlns:a16="http://schemas.microsoft.com/office/drawing/2014/main" id="{892FBEEC-F44B-4BE7-8C1B-A7702B1BE7E4}"/>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04775" y="6189104"/>
            <a:ext cx="2057400" cy="592531"/>
          </a:xfrm>
          <a:prstGeom prst="rect">
            <a:avLst/>
          </a:prstGeom>
        </p:spPr>
      </p:pic>
    </p:spTree>
    <p:extLst>
      <p:ext uri="{BB962C8B-B14F-4D97-AF65-F5344CB8AC3E}">
        <p14:creationId xmlns:p14="http://schemas.microsoft.com/office/powerpoint/2010/main" val="322574823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Two Content Sub">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2749EC-92D6-4747-AE65-AE312213DEFD}"/>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51D6E8E1-4FE4-4C01-A603-DC52D8613EF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D8DD05E-946B-40BE-8016-DC00217D353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5D06DBC-B3DE-4155-AD93-768C16CE15A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186FEEB-07A1-4156-9B0E-BD12A9F0DAC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0067004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Text Phot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995B5A-3CA0-4050-A120-6531D1148ECE}"/>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7" name="Text Placeholder 6">
            <a:extLst>
              <a:ext uri="{FF2B5EF4-FFF2-40B4-BE49-F238E27FC236}">
                <a16:creationId xmlns:a16="http://schemas.microsoft.com/office/drawing/2014/main" id="{232619CF-9BF2-45AD-8BDE-E9AD3081C7E5}"/>
              </a:ext>
            </a:extLst>
          </p:cNvPr>
          <p:cNvSpPr>
            <a:spLocks noGrp="1"/>
          </p:cNvSpPr>
          <p:nvPr>
            <p:ph type="body" sz="quarter" idx="13"/>
          </p:nvPr>
        </p:nvSpPr>
        <p:spPr>
          <a:xfrm>
            <a:off x="838200" y="1770063"/>
            <a:ext cx="3426229" cy="42481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Picture Placeholder 7">
            <a:extLst>
              <a:ext uri="{FF2B5EF4-FFF2-40B4-BE49-F238E27FC236}">
                <a16:creationId xmlns:a16="http://schemas.microsoft.com/office/drawing/2014/main" id="{D299B031-D4FA-4EEC-A963-122C1071DCEA}"/>
              </a:ext>
            </a:extLst>
          </p:cNvPr>
          <p:cNvSpPr>
            <a:spLocks noGrp="1"/>
          </p:cNvSpPr>
          <p:nvPr>
            <p:ph type="pic" sz="quarter" idx="14"/>
          </p:nvPr>
        </p:nvSpPr>
        <p:spPr>
          <a:xfrm>
            <a:off x="4497185" y="1770062"/>
            <a:ext cx="6856615" cy="4248150"/>
          </a:xfrm>
        </p:spPr>
        <p:txBody>
          <a:bodyPr/>
          <a:lstStyle/>
          <a:p>
            <a:endParaRPr lang="en-US"/>
          </a:p>
        </p:txBody>
      </p:sp>
      <p:sp>
        <p:nvSpPr>
          <p:cNvPr id="9" name="Footer Placeholder 4">
            <a:extLst>
              <a:ext uri="{FF2B5EF4-FFF2-40B4-BE49-F238E27FC236}">
                <a16:creationId xmlns:a16="http://schemas.microsoft.com/office/drawing/2014/main" id="{7B977B85-F2CE-4459-A097-8F4B89C00B26}"/>
              </a:ext>
            </a:extLst>
          </p:cNvPr>
          <p:cNvSpPr>
            <a:spLocks noGrp="1"/>
          </p:cNvSpPr>
          <p:nvPr>
            <p:ph type="ftr" sz="quarter" idx="11"/>
          </p:nvPr>
        </p:nvSpPr>
        <p:spPr>
          <a:xfrm>
            <a:off x="609600" y="6356350"/>
            <a:ext cx="9149542" cy="365125"/>
          </a:xfrm>
          <a:prstGeom prst="rect">
            <a:avLst/>
          </a:prstGeom>
        </p:spPr>
        <p:txBody>
          <a:bodyPr/>
          <a:lstStyle/>
          <a:p>
            <a:endParaRPr lang="en-US" dirty="0"/>
          </a:p>
        </p:txBody>
      </p:sp>
    </p:spTree>
    <p:extLst>
      <p:ext uri="{BB962C8B-B14F-4D97-AF65-F5344CB8AC3E}">
        <p14:creationId xmlns:p14="http://schemas.microsoft.com/office/powerpoint/2010/main" val="26307617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D299B031-D4FA-4EEC-A963-122C1071DCEA}"/>
              </a:ext>
            </a:extLst>
          </p:cNvPr>
          <p:cNvSpPr>
            <a:spLocks noGrp="1"/>
          </p:cNvSpPr>
          <p:nvPr>
            <p:ph type="pic" sz="quarter" idx="14"/>
          </p:nvPr>
        </p:nvSpPr>
        <p:spPr>
          <a:xfrm>
            <a:off x="839588" y="1770062"/>
            <a:ext cx="6856615" cy="4248150"/>
          </a:xfrm>
        </p:spPr>
        <p:txBody>
          <a:bodyPr/>
          <a:lstStyle/>
          <a:p>
            <a:endParaRPr lang="en-US"/>
          </a:p>
        </p:txBody>
      </p:sp>
      <p:sp>
        <p:nvSpPr>
          <p:cNvPr id="2" name="Title 1">
            <a:extLst>
              <a:ext uri="{FF2B5EF4-FFF2-40B4-BE49-F238E27FC236}">
                <a16:creationId xmlns:a16="http://schemas.microsoft.com/office/drawing/2014/main" id="{5E995B5A-3CA0-4050-A120-6531D1148ECE}"/>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7" name="Text Placeholder 6">
            <a:extLst>
              <a:ext uri="{FF2B5EF4-FFF2-40B4-BE49-F238E27FC236}">
                <a16:creationId xmlns:a16="http://schemas.microsoft.com/office/drawing/2014/main" id="{232619CF-9BF2-45AD-8BDE-E9AD3081C7E5}"/>
              </a:ext>
            </a:extLst>
          </p:cNvPr>
          <p:cNvSpPr>
            <a:spLocks noGrp="1"/>
          </p:cNvSpPr>
          <p:nvPr>
            <p:ph type="body" sz="quarter" idx="13"/>
          </p:nvPr>
        </p:nvSpPr>
        <p:spPr>
          <a:xfrm>
            <a:off x="7928937" y="1770063"/>
            <a:ext cx="3426229" cy="42481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E30906E2-A7B7-413E-9106-835C2C8C2943}"/>
              </a:ext>
            </a:extLst>
          </p:cNvPr>
          <p:cNvSpPr>
            <a:spLocks noGrp="1"/>
          </p:cNvSpPr>
          <p:nvPr>
            <p:ph type="ftr" sz="quarter" idx="11"/>
          </p:nvPr>
        </p:nvSpPr>
        <p:spPr>
          <a:xfrm>
            <a:off x="609600" y="6356350"/>
            <a:ext cx="9149542" cy="365125"/>
          </a:xfrm>
          <a:prstGeom prst="rect">
            <a:avLst/>
          </a:prstGeom>
        </p:spPr>
        <p:txBody>
          <a:bodyPr/>
          <a:lstStyle/>
          <a:p>
            <a:endParaRPr lang="en-US" dirty="0"/>
          </a:p>
        </p:txBody>
      </p:sp>
    </p:spTree>
    <p:extLst>
      <p:ext uri="{BB962C8B-B14F-4D97-AF65-F5344CB8AC3E}">
        <p14:creationId xmlns:p14="http://schemas.microsoft.com/office/powerpoint/2010/main" val="214747601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C4135454-2D45-438A-A38E-2A0C3FB47955}"/>
              </a:ext>
            </a:extLst>
          </p:cNvPr>
          <p:cNvSpPr>
            <a:spLocks noGrp="1"/>
          </p:cNvSpPr>
          <p:nvPr>
            <p:ph type="ftr" sz="quarter" idx="11"/>
          </p:nvPr>
        </p:nvSpPr>
        <p:spPr>
          <a:xfrm>
            <a:off x="609600" y="6356350"/>
            <a:ext cx="9149542" cy="365125"/>
          </a:xfrm>
          <a:prstGeom prst="rect">
            <a:avLst/>
          </a:prstGeom>
        </p:spPr>
        <p:txBody>
          <a:bodyPr/>
          <a:lstStyle/>
          <a:p>
            <a:endParaRPr lang="en-US" dirty="0"/>
          </a:p>
        </p:txBody>
      </p:sp>
      <p:sp>
        <p:nvSpPr>
          <p:cNvPr id="3" name="Chart Placeholder 2">
            <a:extLst>
              <a:ext uri="{FF2B5EF4-FFF2-40B4-BE49-F238E27FC236}">
                <a16:creationId xmlns:a16="http://schemas.microsoft.com/office/drawing/2014/main" id="{171F5253-670B-4B87-816B-9BF3B8914B38}"/>
              </a:ext>
            </a:extLst>
          </p:cNvPr>
          <p:cNvSpPr>
            <a:spLocks noGrp="1"/>
          </p:cNvSpPr>
          <p:nvPr>
            <p:ph type="chart" sz="quarter" idx="12"/>
          </p:nvPr>
        </p:nvSpPr>
        <p:spPr>
          <a:xfrm>
            <a:off x="609600" y="378691"/>
            <a:ext cx="10972800" cy="5634759"/>
          </a:xfrm>
        </p:spPr>
        <p:txBody>
          <a:bodyPr/>
          <a:lstStyle/>
          <a:p>
            <a:endParaRPr lang="en-US"/>
          </a:p>
        </p:txBody>
      </p:sp>
    </p:spTree>
    <p:extLst>
      <p:ext uri="{BB962C8B-B14F-4D97-AF65-F5344CB8AC3E}">
        <p14:creationId xmlns:p14="http://schemas.microsoft.com/office/powerpoint/2010/main" val="25779994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C4135454-2D45-438A-A38E-2A0C3FB47955}"/>
              </a:ext>
            </a:extLst>
          </p:cNvPr>
          <p:cNvSpPr>
            <a:spLocks noGrp="1"/>
          </p:cNvSpPr>
          <p:nvPr>
            <p:ph type="ftr" sz="quarter" idx="11"/>
          </p:nvPr>
        </p:nvSpPr>
        <p:spPr>
          <a:xfrm>
            <a:off x="609600" y="6356350"/>
            <a:ext cx="9149542" cy="365125"/>
          </a:xfrm>
          <a:prstGeom prst="rect">
            <a:avLst/>
          </a:prstGeom>
        </p:spPr>
        <p:txBody>
          <a:bodyPr/>
          <a:lstStyle/>
          <a:p>
            <a:endParaRPr lang="en-US" dirty="0"/>
          </a:p>
        </p:txBody>
      </p:sp>
    </p:spTree>
    <p:extLst>
      <p:ext uri="{BB962C8B-B14F-4D97-AF65-F5344CB8AC3E}">
        <p14:creationId xmlns:p14="http://schemas.microsoft.com/office/powerpoint/2010/main" val="149506457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over 1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3CBDA38-686D-49A2-A7FC-F9B34134A82F}"/>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b="-56"/>
          <a:stretch/>
        </p:blipFill>
        <p:spPr>
          <a:xfrm>
            <a:off x="0" y="0"/>
            <a:ext cx="12191999" cy="6858000"/>
          </a:xfrm>
          <a:prstGeom prst="rect">
            <a:avLst/>
          </a:prstGeom>
          <a:solidFill>
            <a:schemeClr val="bg1"/>
          </a:solidFill>
        </p:spPr>
      </p:pic>
      <p:pic>
        <p:nvPicPr>
          <p:cNvPr id="6" name="Picture 5" descr="Shape, square&#10;&#10;Description automatically generated">
            <a:extLst>
              <a:ext uri="{FF2B5EF4-FFF2-40B4-BE49-F238E27FC236}">
                <a16:creationId xmlns:a16="http://schemas.microsoft.com/office/drawing/2014/main" id="{4728C371-8E1D-174D-8D0C-2826FE963620}"/>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rot="5400000" flipH="1">
            <a:off x="3817328" y="-1520561"/>
            <a:ext cx="4568112" cy="9895231"/>
          </a:xfrm>
          <a:prstGeom prst="rect">
            <a:avLst/>
          </a:prstGeom>
        </p:spPr>
      </p:pic>
      <p:sp>
        <p:nvSpPr>
          <p:cNvPr id="11" name="Subtitle 2">
            <a:extLst>
              <a:ext uri="{FF2B5EF4-FFF2-40B4-BE49-F238E27FC236}">
                <a16:creationId xmlns:a16="http://schemas.microsoft.com/office/drawing/2014/main" id="{AB1959C6-67D4-45C6-9425-82FDB07BB500}"/>
              </a:ext>
            </a:extLst>
          </p:cNvPr>
          <p:cNvSpPr>
            <a:spLocks noGrp="1"/>
          </p:cNvSpPr>
          <p:nvPr>
            <p:ph type="subTitle" idx="1"/>
          </p:nvPr>
        </p:nvSpPr>
        <p:spPr>
          <a:xfrm>
            <a:off x="4259483" y="3898737"/>
            <a:ext cx="6502397" cy="1071286"/>
          </a:xfrm>
          <a:noFill/>
          <a:ln>
            <a:noFill/>
          </a:ln>
        </p:spPr>
        <p:txBody>
          <a:bodyPr>
            <a:normAutofit/>
          </a:bodyPr>
          <a:lstStyle>
            <a:lvl1pPr marL="0" indent="0" algn="l">
              <a:buNone/>
              <a:defRPr sz="20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US" dirty="0"/>
          </a:p>
        </p:txBody>
      </p:sp>
      <p:sp>
        <p:nvSpPr>
          <p:cNvPr id="13" name="Title 1">
            <a:extLst>
              <a:ext uri="{FF2B5EF4-FFF2-40B4-BE49-F238E27FC236}">
                <a16:creationId xmlns:a16="http://schemas.microsoft.com/office/drawing/2014/main" id="{A018CC64-9090-42E8-AC8A-EDF74B631C73}"/>
              </a:ext>
            </a:extLst>
          </p:cNvPr>
          <p:cNvSpPr>
            <a:spLocks noGrp="1"/>
          </p:cNvSpPr>
          <p:nvPr>
            <p:ph type="ctrTitle"/>
          </p:nvPr>
        </p:nvSpPr>
        <p:spPr>
          <a:xfrm>
            <a:off x="4259483" y="1701996"/>
            <a:ext cx="6502397" cy="2032000"/>
          </a:xfrm>
          <a:prstGeom prst="rect">
            <a:avLst/>
          </a:prstGeom>
          <a:noFill/>
          <a:ln>
            <a:noFill/>
          </a:ln>
        </p:spPr>
        <p:txBody>
          <a:bodyPr anchor="b">
            <a:normAutofit/>
          </a:bodyPr>
          <a:lstStyle>
            <a:lvl1pPr algn="l">
              <a:defRPr sz="3000">
                <a:solidFill>
                  <a:schemeClr val="bg1"/>
                </a:solidFill>
              </a:defRPr>
            </a:lvl1pPr>
          </a:lstStyle>
          <a:p>
            <a:r>
              <a:rPr lang="en-US" dirty="0"/>
              <a:t>Click to edit Master title style</a:t>
            </a:r>
          </a:p>
        </p:txBody>
      </p:sp>
      <p:pic>
        <p:nvPicPr>
          <p:cNvPr id="9" name="Picture 8" descr="Logo&#10;&#10;Description automatically generated">
            <a:extLst>
              <a:ext uri="{FF2B5EF4-FFF2-40B4-BE49-F238E27FC236}">
                <a16:creationId xmlns:a16="http://schemas.microsoft.com/office/drawing/2014/main" id="{61493007-F5A4-9A41-AA0F-E73B116C3CEB}"/>
              </a:ext>
            </a:extLst>
          </p:cNvPr>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1791526" y="2493523"/>
            <a:ext cx="1830199" cy="1557616"/>
          </a:xfrm>
          <a:prstGeom prst="rect">
            <a:avLst/>
          </a:prstGeom>
        </p:spPr>
      </p:pic>
    </p:spTree>
    <p:extLst>
      <p:ext uri="{BB962C8B-B14F-4D97-AF65-F5344CB8AC3E}">
        <p14:creationId xmlns:p14="http://schemas.microsoft.com/office/powerpoint/2010/main" val="194960491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ection Header 16">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3CBDA38-686D-49A2-A7FC-F9B34134A82F}"/>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flipH="1">
            <a:off x="4224760" y="-892"/>
            <a:ext cx="7964372" cy="6859782"/>
          </a:xfrm>
          <a:prstGeom prst="rect">
            <a:avLst/>
          </a:prstGeom>
          <a:solidFill>
            <a:schemeClr val="bg1"/>
          </a:solidFill>
        </p:spPr>
      </p:pic>
      <p:pic>
        <p:nvPicPr>
          <p:cNvPr id="9" name="Picture 8" descr="Shape, square&#10;&#10;Description automatically generated">
            <a:extLst>
              <a:ext uri="{FF2B5EF4-FFF2-40B4-BE49-F238E27FC236}">
                <a16:creationId xmlns:a16="http://schemas.microsoft.com/office/drawing/2014/main" id="{7039CE75-42C2-B24C-99ED-16DC110B8312}"/>
              </a:ext>
            </a:extLst>
          </p:cNvPr>
          <p:cNvPicPr>
            <a:picLocks noChangeAspect="1"/>
          </p:cNvPicPr>
          <p:nvPr userDrawn="1"/>
        </p:nvPicPr>
        <p:blipFill rotWithShape="1">
          <a:blip r:embed="rId3" cstate="email">
            <a:extLst>
              <a:ext uri="{28A0092B-C50C-407E-A947-70E740481C1C}">
                <a14:useLocalDpi xmlns:a14="http://schemas.microsoft.com/office/drawing/2010/main" val="0"/>
              </a:ext>
            </a:extLst>
          </a:blip>
          <a:srcRect/>
          <a:stretch/>
        </p:blipFill>
        <p:spPr>
          <a:xfrm flipH="1">
            <a:off x="-1" y="0"/>
            <a:ext cx="4664593" cy="6858000"/>
          </a:xfrm>
          <a:prstGeom prst="rect">
            <a:avLst/>
          </a:prstGeom>
        </p:spPr>
      </p:pic>
      <p:sp>
        <p:nvSpPr>
          <p:cNvPr id="11" name="Title 1">
            <a:extLst>
              <a:ext uri="{FF2B5EF4-FFF2-40B4-BE49-F238E27FC236}">
                <a16:creationId xmlns:a16="http://schemas.microsoft.com/office/drawing/2014/main" id="{9FA26F3B-EBCB-9141-8E53-9BA9456EFF64}"/>
              </a:ext>
            </a:extLst>
          </p:cNvPr>
          <p:cNvSpPr>
            <a:spLocks noGrp="1"/>
          </p:cNvSpPr>
          <p:nvPr>
            <p:ph type="ctrTitle"/>
          </p:nvPr>
        </p:nvSpPr>
        <p:spPr>
          <a:xfrm>
            <a:off x="378107" y="1884256"/>
            <a:ext cx="3846653" cy="3090761"/>
          </a:xfrm>
          <a:prstGeom prst="rect">
            <a:avLst/>
          </a:prstGeom>
          <a:noFill/>
          <a:ln>
            <a:noFill/>
          </a:ln>
        </p:spPr>
        <p:txBody>
          <a:bodyPr anchor="ctr">
            <a:normAutofit/>
          </a:bodyPr>
          <a:lstStyle>
            <a:lvl1pPr algn="ctr">
              <a:defRPr sz="4000">
                <a:solidFill>
                  <a:schemeClr val="bg1"/>
                </a:solidFill>
              </a:defRPr>
            </a:lvl1pPr>
          </a:lstStyle>
          <a:p>
            <a:r>
              <a:rPr lang="en-US" dirty="0"/>
              <a:t>Click to edit Master title style</a:t>
            </a:r>
          </a:p>
        </p:txBody>
      </p:sp>
      <p:pic>
        <p:nvPicPr>
          <p:cNvPr id="12" name="Picture 11" descr="Logo, icon&#10;&#10;Description automatically generated">
            <a:extLst>
              <a:ext uri="{FF2B5EF4-FFF2-40B4-BE49-F238E27FC236}">
                <a16:creationId xmlns:a16="http://schemas.microsoft.com/office/drawing/2014/main" id="{6E8D5567-BD30-F746-B504-86A2DF1C4F2D}"/>
              </a:ext>
            </a:extLst>
          </p:cNvPr>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2016024" y="4986750"/>
            <a:ext cx="539943" cy="312256"/>
          </a:xfrm>
          <a:prstGeom prst="rect">
            <a:avLst/>
          </a:prstGeom>
        </p:spPr>
      </p:pic>
      <p:pic>
        <p:nvPicPr>
          <p:cNvPr id="14" name="Picture 13" descr="Logo, icon&#10;&#10;Description automatically generated">
            <a:extLst>
              <a:ext uri="{FF2B5EF4-FFF2-40B4-BE49-F238E27FC236}">
                <a16:creationId xmlns:a16="http://schemas.microsoft.com/office/drawing/2014/main" id="{EAD94E0A-8EC1-DC45-8170-F8C196739C2A}"/>
              </a:ext>
            </a:extLst>
          </p:cNvPr>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rot="10800000">
            <a:off x="2016025" y="1572000"/>
            <a:ext cx="539943" cy="312256"/>
          </a:xfrm>
          <a:prstGeom prst="rect">
            <a:avLst/>
          </a:prstGeom>
        </p:spPr>
      </p:pic>
    </p:spTree>
    <p:extLst>
      <p:ext uri="{BB962C8B-B14F-4D97-AF65-F5344CB8AC3E}">
        <p14:creationId xmlns:p14="http://schemas.microsoft.com/office/powerpoint/2010/main" val="329612529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Section Header 26">
    <p:bg>
      <p:bgPr>
        <a:solidFill>
          <a:schemeClr val="accent5"/>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6F5BB092-53C9-F24F-AA12-8C29C324E0AD}"/>
              </a:ext>
            </a:extLst>
          </p:cNvPr>
          <p:cNvSpPr/>
          <p:nvPr userDrawn="1"/>
        </p:nvSpPr>
        <p:spPr>
          <a:xfrm>
            <a:off x="0" y="0"/>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A4AFB54C-602A-3E4C-87C4-E4DFE99837B9}"/>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2" y="-892"/>
            <a:ext cx="4757195" cy="6859782"/>
          </a:xfrm>
          <a:prstGeom prst="rect">
            <a:avLst/>
          </a:prstGeom>
          <a:solidFill>
            <a:schemeClr val="bg1"/>
          </a:solidFill>
        </p:spPr>
      </p:pic>
      <p:pic>
        <p:nvPicPr>
          <p:cNvPr id="10" name="Picture 9" descr="Shape, square&#10;&#10;Description automatically generated">
            <a:extLst>
              <a:ext uri="{FF2B5EF4-FFF2-40B4-BE49-F238E27FC236}">
                <a16:creationId xmlns:a16="http://schemas.microsoft.com/office/drawing/2014/main" id="{711D3DF3-71E1-4F4F-95B2-6567DBFFBF28}"/>
              </a:ext>
            </a:extLst>
          </p:cNvPr>
          <p:cNvPicPr>
            <a:picLocks noChangeAspect="1"/>
          </p:cNvPicPr>
          <p:nvPr userDrawn="1"/>
        </p:nvPicPr>
        <p:blipFill rotWithShape="1">
          <a:blip r:embed="rId3" cstate="email">
            <a:extLst>
              <a:ext uri="{28A0092B-C50C-407E-A947-70E740481C1C}">
                <a14:useLocalDpi xmlns:a14="http://schemas.microsoft.com/office/drawing/2010/main" val="0"/>
              </a:ext>
            </a:extLst>
          </a:blip>
          <a:srcRect/>
          <a:stretch/>
        </p:blipFill>
        <p:spPr>
          <a:xfrm>
            <a:off x="4543568" y="-892"/>
            <a:ext cx="4757195" cy="6858000"/>
          </a:xfrm>
          <a:prstGeom prst="rect">
            <a:avLst/>
          </a:prstGeom>
        </p:spPr>
      </p:pic>
      <p:pic>
        <p:nvPicPr>
          <p:cNvPr id="7" name="Picture 6" descr="A picture containing text, plant, vector graphics&#10;&#10;Description automatically generated">
            <a:extLst>
              <a:ext uri="{FF2B5EF4-FFF2-40B4-BE49-F238E27FC236}">
                <a16:creationId xmlns:a16="http://schemas.microsoft.com/office/drawing/2014/main" id="{CEBB9612-45E5-464A-B297-D1F7A97FFE75}"/>
              </a:ext>
            </a:extLst>
          </p:cNvPr>
          <p:cNvPicPr>
            <a:picLocks noChangeAspect="1"/>
          </p:cNvPicPr>
          <p:nvPr userDrawn="1"/>
        </p:nvPicPr>
        <p:blipFill rotWithShape="1">
          <a:blip r:embed="rId4" cstate="email">
            <a:alphaModFix amt="10000"/>
            <a:extLst>
              <a:ext uri="{28A0092B-C50C-407E-A947-70E740481C1C}">
                <a14:useLocalDpi xmlns:a14="http://schemas.microsoft.com/office/drawing/2010/main" val="0"/>
              </a:ext>
            </a:extLst>
          </a:blip>
          <a:srcRect t="-1"/>
          <a:stretch/>
        </p:blipFill>
        <p:spPr>
          <a:xfrm>
            <a:off x="8985738" y="4672926"/>
            <a:ext cx="3206262" cy="2185519"/>
          </a:xfrm>
          <a:prstGeom prst="rect">
            <a:avLst/>
          </a:prstGeom>
        </p:spPr>
      </p:pic>
      <p:sp>
        <p:nvSpPr>
          <p:cNvPr id="11" name="Subtitle 2">
            <a:extLst>
              <a:ext uri="{FF2B5EF4-FFF2-40B4-BE49-F238E27FC236}">
                <a16:creationId xmlns:a16="http://schemas.microsoft.com/office/drawing/2014/main" id="{AB1959C6-67D4-45C6-9425-82FDB07BB500}"/>
              </a:ext>
            </a:extLst>
          </p:cNvPr>
          <p:cNvSpPr>
            <a:spLocks noGrp="1"/>
          </p:cNvSpPr>
          <p:nvPr>
            <p:ph type="subTitle" idx="1"/>
          </p:nvPr>
        </p:nvSpPr>
        <p:spPr>
          <a:xfrm>
            <a:off x="5486401" y="4257550"/>
            <a:ext cx="5847130" cy="1071286"/>
          </a:xfrm>
          <a:noFill/>
          <a:ln>
            <a:noFill/>
          </a:ln>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US" dirty="0"/>
          </a:p>
        </p:txBody>
      </p:sp>
      <p:sp>
        <p:nvSpPr>
          <p:cNvPr id="13" name="Title 1">
            <a:extLst>
              <a:ext uri="{FF2B5EF4-FFF2-40B4-BE49-F238E27FC236}">
                <a16:creationId xmlns:a16="http://schemas.microsoft.com/office/drawing/2014/main" id="{A018CC64-9090-42E8-AC8A-EDF74B631C73}"/>
              </a:ext>
            </a:extLst>
          </p:cNvPr>
          <p:cNvSpPr>
            <a:spLocks noGrp="1"/>
          </p:cNvSpPr>
          <p:nvPr>
            <p:ph type="ctrTitle"/>
          </p:nvPr>
        </p:nvSpPr>
        <p:spPr>
          <a:xfrm>
            <a:off x="5486401" y="445369"/>
            <a:ext cx="5847130" cy="3647440"/>
          </a:xfrm>
          <a:prstGeom prst="rect">
            <a:avLst/>
          </a:prstGeom>
          <a:noFill/>
          <a:ln>
            <a:noFill/>
          </a:ln>
        </p:spPr>
        <p:txBody>
          <a:bodyPr anchor="b"/>
          <a:lstStyle>
            <a:lvl1pPr algn="l">
              <a:defRPr sz="6000">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116829221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ection Header 02">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3B62BD6D-4BD1-034F-99F4-05C6F7F3187F}"/>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2880280" y="0"/>
            <a:ext cx="9311720" cy="6858107"/>
          </a:xfrm>
          <a:prstGeom prst="rect">
            <a:avLst/>
          </a:prstGeom>
          <a:solidFill>
            <a:schemeClr val="bg1"/>
          </a:solidFill>
        </p:spPr>
      </p:pic>
      <p:pic>
        <p:nvPicPr>
          <p:cNvPr id="7" name="Picture 6" descr="Shape, square&#10;&#10;Description automatically generated">
            <a:extLst>
              <a:ext uri="{FF2B5EF4-FFF2-40B4-BE49-F238E27FC236}">
                <a16:creationId xmlns:a16="http://schemas.microsoft.com/office/drawing/2014/main" id="{D9CD2D85-4C7C-0643-808A-2192B71EFDC8}"/>
              </a:ext>
            </a:extLst>
          </p:cNvPr>
          <p:cNvPicPr>
            <a:picLocks noChangeAspect="1"/>
          </p:cNvPicPr>
          <p:nvPr userDrawn="1"/>
        </p:nvPicPr>
        <p:blipFill rotWithShape="1">
          <a:blip r:embed="rId3" cstate="email">
            <a:extLst>
              <a:ext uri="{28A0092B-C50C-407E-A947-70E740481C1C}">
                <a14:useLocalDpi xmlns:a14="http://schemas.microsoft.com/office/drawing/2010/main" val="0"/>
              </a:ext>
            </a:extLst>
          </a:blip>
          <a:srcRect/>
          <a:stretch/>
        </p:blipFill>
        <p:spPr>
          <a:xfrm flipH="1">
            <a:off x="-1" y="0"/>
            <a:ext cx="4664593" cy="6858000"/>
          </a:xfrm>
          <a:prstGeom prst="rect">
            <a:avLst/>
          </a:prstGeom>
        </p:spPr>
      </p:pic>
      <p:sp>
        <p:nvSpPr>
          <p:cNvPr id="11" name="Title 1">
            <a:extLst>
              <a:ext uri="{FF2B5EF4-FFF2-40B4-BE49-F238E27FC236}">
                <a16:creationId xmlns:a16="http://schemas.microsoft.com/office/drawing/2014/main" id="{EE672B3A-E943-E547-964E-588FA0B2606F}"/>
              </a:ext>
            </a:extLst>
          </p:cNvPr>
          <p:cNvSpPr>
            <a:spLocks noGrp="1"/>
          </p:cNvSpPr>
          <p:nvPr>
            <p:ph type="ctrTitle"/>
          </p:nvPr>
        </p:nvSpPr>
        <p:spPr>
          <a:xfrm>
            <a:off x="378107" y="1884256"/>
            <a:ext cx="3846653" cy="3090761"/>
          </a:xfrm>
          <a:prstGeom prst="rect">
            <a:avLst/>
          </a:prstGeom>
          <a:noFill/>
          <a:ln>
            <a:noFill/>
          </a:ln>
        </p:spPr>
        <p:txBody>
          <a:bodyPr anchor="ctr">
            <a:normAutofit/>
          </a:bodyPr>
          <a:lstStyle>
            <a:lvl1pPr algn="ctr">
              <a:defRPr sz="4000">
                <a:solidFill>
                  <a:schemeClr val="bg1"/>
                </a:solidFill>
              </a:defRPr>
            </a:lvl1pPr>
          </a:lstStyle>
          <a:p>
            <a:r>
              <a:rPr lang="en-US" dirty="0"/>
              <a:t>Click to edit Master title style</a:t>
            </a:r>
          </a:p>
        </p:txBody>
      </p:sp>
      <p:pic>
        <p:nvPicPr>
          <p:cNvPr id="12" name="Picture 11" descr="Logo, icon&#10;&#10;Description automatically generated">
            <a:extLst>
              <a:ext uri="{FF2B5EF4-FFF2-40B4-BE49-F238E27FC236}">
                <a16:creationId xmlns:a16="http://schemas.microsoft.com/office/drawing/2014/main" id="{DE5E7143-7ECF-4C4E-B023-F86809F8B756}"/>
              </a:ext>
            </a:extLst>
          </p:cNvPr>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2016024" y="4986750"/>
            <a:ext cx="539943" cy="312256"/>
          </a:xfrm>
          <a:prstGeom prst="rect">
            <a:avLst/>
          </a:prstGeom>
        </p:spPr>
      </p:pic>
      <p:pic>
        <p:nvPicPr>
          <p:cNvPr id="14" name="Picture 13" descr="Logo, icon&#10;&#10;Description automatically generated">
            <a:extLst>
              <a:ext uri="{FF2B5EF4-FFF2-40B4-BE49-F238E27FC236}">
                <a16:creationId xmlns:a16="http://schemas.microsoft.com/office/drawing/2014/main" id="{4A96E412-8FF1-0E4B-B495-F68BF14163A3}"/>
              </a:ext>
            </a:extLst>
          </p:cNvPr>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rot="10800000">
            <a:off x="2016025" y="1572000"/>
            <a:ext cx="539943" cy="312256"/>
          </a:xfrm>
          <a:prstGeom prst="rect">
            <a:avLst/>
          </a:prstGeom>
        </p:spPr>
      </p:pic>
    </p:spTree>
    <p:extLst>
      <p:ext uri="{BB962C8B-B14F-4D97-AF65-F5344CB8AC3E}">
        <p14:creationId xmlns:p14="http://schemas.microsoft.com/office/powerpoint/2010/main" val="73114663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Text Photo 04 - Green">
    <p:bg>
      <p:bgPr>
        <a:solidFill>
          <a:schemeClr val="accent5"/>
        </a:solidFill>
        <a:effectLst/>
      </p:bgPr>
    </p:bg>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D299B031-D4FA-4EEC-A963-122C1071DCEA}"/>
              </a:ext>
            </a:extLst>
          </p:cNvPr>
          <p:cNvSpPr>
            <a:spLocks noGrp="1"/>
          </p:cNvSpPr>
          <p:nvPr>
            <p:ph type="pic" sz="quarter" idx="14"/>
          </p:nvPr>
        </p:nvSpPr>
        <p:spPr>
          <a:xfrm>
            <a:off x="838199" y="1898486"/>
            <a:ext cx="3054495" cy="1477634"/>
          </a:xfrm>
        </p:spPr>
        <p:txBody>
          <a:bodyPr/>
          <a:lstStyle/>
          <a:p>
            <a:endParaRPr lang="en-US"/>
          </a:p>
        </p:txBody>
      </p:sp>
      <p:sp>
        <p:nvSpPr>
          <p:cNvPr id="2" name="Title 1">
            <a:extLst>
              <a:ext uri="{FF2B5EF4-FFF2-40B4-BE49-F238E27FC236}">
                <a16:creationId xmlns:a16="http://schemas.microsoft.com/office/drawing/2014/main" id="{5E995B5A-3CA0-4050-A120-6531D1148ECE}"/>
              </a:ext>
            </a:extLst>
          </p:cNvPr>
          <p:cNvSpPr>
            <a:spLocks noGrp="1"/>
          </p:cNvSpPr>
          <p:nvPr>
            <p:ph type="title"/>
          </p:nvPr>
        </p:nvSpPr>
        <p:spPr>
          <a:xfrm>
            <a:off x="838200" y="365125"/>
            <a:ext cx="10515600" cy="1325563"/>
          </a:xfrm>
          <a:prstGeom prst="rect">
            <a:avLst/>
          </a:prstGeom>
        </p:spPr>
        <p:txBody>
          <a:bodyPr/>
          <a:lstStyle>
            <a:lvl1pPr>
              <a:defRPr>
                <a:solidFill>
                  <a:schemeClr val="accent1"/>
                </a:solidFill>
              </a:defRPr>
            </a:lvl1pPr>
          </a:lstStyle>
          <a:p>
            <a:r>
              <a:rPr lang="en-US"/>
              <a:t>Click to edit Master title style</a:t>
            </a:r>
          </a:p>
        </p:txBody>
      </p:sp>
      <p:sp>
        <p:nvSpPr>
          <p:cNvPr id="7" name="Text Placeholder 6">
            <a:extLst>
              <a:ext uri="{FF2B5EF4-FFF2-40B4-BE49-F238E27FC236}">
                <a16:creationId xmlns:a16="http://schemas.microsoft.com/office/drawing/2014/main" id="{232619CF-9BF2-45AD-8BDE-E9AD3081C7E5}"/>
              </a:ext>
            </a:extLst>
          </p:cNvPr>
          <p:cNvSpPr>
            <a:spLocks noGrp="1"/>
          </p:cNvSpPr>
          <p:nvPr>
            <p:ph type="body" sz="quarter" idx="13"/>
          </p:nvPr>
        </p:nvSpPr>
        <p:spPr>
          <a:xfrm>
            <a:off x="838200" y="3583918"/>
            <a:ext cx="3054495" cy="1889563"/>
          </a:xfrm>
        </p:spPr>
        <p:txBody>
          <a:bodyPr/>
          <a:lstStyle>
            <a:lvl1pPr>
              <a:defRPr sz="2000">
                <a:solidFill>
                  <a:schemeClr val="bg1"/>
                </a:solidFill>
              </a:defRPr>
            </a:lvl1pPr>
            <a:lvl2pPr>
              <a:defRPr sz="20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4">
            <a:extLst>
              <a:ext uri="{FF2B5EF4-FFF2-40B4-BE49-F238E27FC236}">
                <a16:creationId xmlns:a16="http://schemas.microsoft.com/office/drawing/2014/main" id="{4F305D4D-F1AB-C748-90DB-E7087B400AA0}"/>
              </a:ext>
            </a:extLst>
          </p:cNvPr>
          <p:cNvSpPr>
            <a:spLocks noGrp="1"/>
          </p:cNvSpPr>
          <p:nvPr>
            <p:ph type="ftr" sz="quarter" idx="3"/>
          </p:nvPr>
        </p:nvSpPr>
        <p:spPr>
          <a:xfrm>
            <a:off x="4328932" y="6356350"/>
            <a:ext cx="7024868" cy="365125"/>
          </a:xfrm>
          <a:prstGeom prst="rect">
            <a:avLst/>
          </a:prstGeom>
        </p:spPr>
        <p:txBody>
          <a:bodyPr anchor="ctr"/>
          <a:lstStyle>
            <a:lvl1pPr>
              <a:defRPr sz="1400">
                <a:solidFill>
                  <a:schemeClr val="accent4"/>
                </a:solidFill>
              </a:defRPr>
            </a:lvl1pPr>
          </a:lstStyle>
          <a:p>
            <a:endParaRPr lang="en-US" dirty="0"/>
          </a:p>
        </p:txBody>
      </p:sp>
      <p:sp>
        <p:nvSpPr>
          <p:cNvPr id="11" name="Picture Placeholder 7">
            <a:extLst>
              <a:ext uri="{FF2B5EF4-FFF2-40B4-BE49-F238E27FC236}">
                <a16:creationId xmlns:a16="http://schemas.microsoft.com/office/drawing/2014/main" id="{C269CF7D-007C-4A43-8AE1-8682E1C718C3}"/>
              </a:ext>
            </a:extLst>
          </p:cNvPr>
          <p:cNvSpPr>
            <a:spLocks noGrp="1"/>
          </p:cNvSpPr>
          <p:nvPr>
            <p:ph type="pic" sz="quarter" idx="15"/>
          </p:nvPr>
        </p:nvSpPr>
        <p:spPr>
          <a:xfrm>
            <a:off x="8299307" y="1898486"/>
            <a:ext cx="3054495" cy="1477634"/>
          </a:xfrm>
        </p:spPr>
        <p:txBody>
          <a:bodyPr/>
          <a:lstStyle/>
          <a:p>
            <a:endParaRPr lang="en-US"/>
          </a:p>
        </p:txBody>
      </p:sp>
      <p:sp>
        <p:nvSpPr>
          <p:cNvPr id="12" name="Text Placeholder 6">
            <a:extLst>
              <a:ext uri="{FF2B5EF4-FFF2-40B4-BE49-F238E27FC236}">
                <a16:creationId xmlns:a16="http://schemas.microsoft.com/office/drawing/2014/main" id="{6F99ADE7-7624-D046-AD5B-12480C97CB70}"/>
              </a:ext>
            </a:extLst>
          </p:cNvPr>
          <p:cNvSpPr>
            <a:spLocks noGrp="1"/>
          </p:cNvSpPr>
          <p:nvPr>
            <p:ph type="body" sz="quarter" idx="16"/>
          </p:nvPr>
        </p:nvSpPr>
        <p:spPr>
          <a:xfrm>
            <a:off x="8299308" y="3583918"/>
            <a:ext cx="3054495" cy="1889563"/>
          </a:xfrm>
        </p:spPr>
        <p:txBody>
          <a:bodyPr/>
          <a:lstStyle>
            <a:lvl1pPr>
              <a:defRPr sz="2000">
                <a:solidFill>
                  <a:schemeClr val="bg1"/>
                </a:solidFill>
              </a:defRPr>
            </a:lvl1pPr>
            <a:lvl2pPr>
              <a:defRPr sz="20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Picture Placeholder 7">
            <a:extLst>
              <a:ext uri="{FF2B5EF4-FFF2-40B4-BE49-F238E27FC236}">
                <a16:creationId xmlns:a16="http://schemas.microsoft.com/office/drawing/2014/main" id="{4AB317FF-DD88-7442-B9B3-70978DE0D196}"/>
              </a:ext>
            </a:extLst>
          </p:cNvPr>
          <p:cNvSpPr>
            <a:spLocks noGrp="1"/>
          </p:cNvSpPr>
          <p:nvPr>
            <p:ph type="pic" sz="quarter" idx="17"/>
          </p:nvPr>
        </p:nvSpPr>
        <p:spPr>
          <a:xfrm>
            <a:off x="4568752" y="1898486"/>
            <a:ext cx="3054495" cy="1477634"/>
          </a:xfrm>
        </p:spPr>
        <p:txBody>
          <a:bodyPr/>
          <a:lstStyle/>
          <a:p>
            <a:endParaRPr lang="en-US"/>
          </a:p>
        </p:txBody>
      </p:sp>
      <p:sp>
        <p:nvSpPr>
          <p:cNvPr id="14" name="Text Placeholder 6">
            <a:extLst>
              <a:ext uri="{FF2B5EF4-FFF2-40B4-BE49-F238E27FC236}">
                <a16:creationId xmlns:a16="http://schemas.microsoft.com/office/drawing/2014/main" id="{5A142456-6579-5848-840A-89BD33446209}"/>
              </a:ext>
            </a:extLst>
          </p:cNvPr>
          <p:cNvSpPr>
            <a:spLocks noGrp="1"/>
          </p:cNvSpPr>
          <p:nvPr>
            <p:ph type="body" sz="quarter" idx="18"/>
          </p:nvPr>
        </p:nvSpPr>
        <p:spPr>
          <a:xfrm>
            <a:off x="4568753" y="3583918"/>
            <a:ext cx="3054495" cy="1889563"/>
          </a:xfrm>
        </p:spPr>
        <p:txBody>
          <a:bodyPr/>
          <a:lstStyle>
            <a:lvl1pPr>
              <a:defRPr sz="2000">
                <a:solidFill>
                  <a:schemeClr val="bg1"/>
                </a:solidFill>
              </a:defRPr>
            </a:lvl1pPr>
            <a:lvl2pPr>
              <a:defRPr sz="20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720218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Cherries">
    <p:spTree>
      <p:nvGrpSpPr>
        <p:cNvPr id="1" name=""/>
        <p:cNvGrpSpPr/>
        <p:nvPr/>
      </p:nvGrpSpPr>
      <p:grpSpPr>
        <a:xfrm>
          <a:off x="0" y="0"/>
          <a:ext cx="0" cy="0"/>
          <a:chOff x="0" y="0"/>
          <a:chExt cx="0" cy="0"/>
        </a:xfrm>
      </p:grpSpPr>
      <p:pic>
        <p:nvPicPr>
          <p:cNvPr id="45" name="Picture 44">
            <a:extLst>
              <a:ext uri="{FF2B5EF4-FFF2-40B4-BE49-F238E27FC236}">
                <a16:creationId xmlns:a16="http://schemas.microsoft.com/office/drawing/2014/main" id="{30C568EE-6C7D-44C7-A466-543F000B8D37}"/>
              </a:ext>
            </a:extLst>
          </p:cNvPr>
          <p:cNvPicPr>
            <a:picLocks noChangeAspect="1"/>
          </p:cNvPicPr>
          <p:nvPr userDrawn="1"/>
        </p:nvPicPr>
        <p:blipFill>
          <a:blip r:embed="rId2">
            <a:extLst>
              <a:ext uri="{BEBA8EAE-BF5A-486C-A8C5-ECC9F3942E4B}">
                <a14:imgProps xmlns:a14="http://schemas.microsoft.com/office/drawing/2010/main">
                  <a14:imgLayer r:embed="rId3">
                    <a14:imgEffect>
                      <a14:sharpenSoften amount="-75000"/>
                    </a14:imgEffect>
                  </a14:imgLayer>
                </a14:imgProps>
              </a:ext>
              <a:ext uri="{28A0092B-C50C-407E-A947-70E740481C1C}">
                <a14:useLocalDpi xmlns:a14="http://schemas.microsoft.com/office/drawing/2010/main" val="0"/>
              </a:ext>
            </a:extLst>
          </a:blip>
          <a:stretch>
            <a:fillRect/>
          </a:stretch>
        </p:blipFill>
        <p:spPr>
          <a:xfrm>
            <a:off x="0" y="-3049"/>
            <a:ext cx="12192000" cy="6864097"/>
          </a:xfrm>
          <a:prstGeom prst="rect">
            <a:avLst/>
          </a:prstGeom>
        </p:spPr>
      </p:pic>
      <p:sp>
        <p:nvSpPr>
          <p:cNvPr id="43" name="Rectangle 42">
            <a:extLst>
              <a:ext uri="{FF2B5EF4-FFF2-40B4-BE49-F238E27FC236}">
                <a16:creationId xmlns:a16="http://schemas.microsoft.com/office/drawing/2014/main" id="{D3634162-1F12-4635-A3C2-1DE2A849FA38}"/>
              </a:ext>
            </a:extLst>
          </p:cNvPr>
          <p:cNvSpPr/>
          <p:nvPr userDrawn="1"/>
        </p:nvSpPr>
        <p:spPr>
          <a:xfrm>
            <a:off x="1" y="6171288"/>
            <a:ext cx="12192000" cy="6867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1D1B894-A2B5-4091-B9B5-634954F91A42}"/>
              </a:ext>
            </a:extLst>
          </p:cNvPr>
          <p:cNvSpPr>
            <a:spLocks noGrp="1"/>
          </p:cNvSpPr>
          <p:nvPr>
            <p:ph type="ctrTitle"/>
          </p:nvPr>
        </p:nvSpPr>
        <p:spPr>
          <a:xfrm>
            <a:off x="1524000" y="1122363"/>
            <a:ext cx="9144000" cy="2387600"/>
          </a:xfrm>
          <a:prstGeom prst="rect">
            <a:avLst/>
          </a:prstGeom>
          <a:solidFill>
            <a:schemeClr val="tx1">
              <a:alpha val="75000"/>
            </a:schemeClr>
          </a:solidFill>
        </p:spPr>
        <p:txBody>
          <a:bodyPr anchor="b"/>
          <a:lstStyle>
            <a:lvl1pPr algn="ctr">
              <a:defRPr sz="6000">
                <a:solidFill>
                  <a:schemeClr val="bg1"/>
                </a:solidFill>
              </a:defRPr>
            </a:lvl1pPr>
          </a:lstStyle>
          <a:p>
            <a:r>
              <a:rPr lang="en-US" dirty="0"/>
              <a:t>Click to edit Master title style</a:t>
            </a:r>
          </a:p>
        </p:txBody>
      </p:sp>
      <p:sp>
        <p:nvSpPr>
          <p:cNvPr id="3" name="Subtitle 2">
            <a:extLst>
              <a:ext uri="{FF2B5EF4-FFF2-40B4-BE49-F238E27FC236}">
                <a16:creationId xmlns:a16="http://schemas.microsoft.com/office/drawing/2014/main" id="{B09EDDAA-0D37-463A-8D09-A929051F0E64}"/>
              </a:ext>
            </a:extLst>
          </p:cNvPr>
          <p:cNvSpPr>
            <a:spLocks noGrp="1"/>
          </p:cNvSpPr>
          <p:nvPr>
            <p:ph type="subTitle" idx="1"/>
          </p:nvPr>
        </p:nvSpPr>
        <p:spPr>
          <a:xfrm>
            <a:off x="1524000" y="3602038"/>
            <a:ext cx="9144000" cy="1655762"/>
          </a:xfrm>
          <a:solidFill>
            <a:schemeClr val="tx1">
              <a:alpha val="75000"/>
            </a:schemeClr>
          </a:solidFill>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42" name="Picture 41">
            <a:extLst>
              <a:ext uri="{FF2B5EF4-FFF2-40B4-BE49-F238E27FC236}">
                <a16:creationId xmlns:a16="http://schemas.microsoft.com/office/drawing/2014/main" id="{574B9CF7-6762-454C-BDEA-274DDA3E027B}"/>
              </a:ext>
            </a:extLst>
          </p:cNvPr>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11112468" y="6222884"/>
            <a:ext cx="974757" cy="488189"/>
          </a:xfrm>
          <a:prstGeom prst="rect">
            <a:avLst/>
          </a:prstGeom>
        </p:spPr>
      </p:pic>
      <p:pic>
        <p:nvPicPr>
          <p:cNvPr id="10" name="Picture 9">
            <a:extLst>
              <a:ext uri="{FF2B5EF4-FFF2-40B4-BE49-F238E27FC236}">
                <a16:creationId xmlns:a16="http://schemas.microsoft.com/office/drawing/2014/main" id="{2B109C2A-063B-4384-B5C4-BF9040A90BE0}"/>
              </a:ext>
            </a:extLst>
          </p:cNvPr>
          <p:cNvPicPr>
            <a:picLocks noChangeAspect="1"/>
          </p:cNvPicPr>
          <p:nvPr userDrawn="1"/>
        </p:nvPicPr>
        <p:blipFill>
          <a:blip r:embed="rId5" cstate="email">
            <a:extLst>
              <a:ext uri="{28A0092B-C50C-407E-A947-70E740481C1C}">
                <a14:useLocalDpi xmlns:a14="http://schemas.microsoft.com/office/drawing/2010/main" val="0"/>
              </a:ext>
            </a:extLst>
          </a:blip>
          <a:stretch>
            <a:fillRect/>
          </a:stretch>
        </p:blipFill>
        <p:spPr>
          <a:xfrm>
            <a:off x="0" y="6197375"/>
            <a:ext cx="2057400" cy="592531"/>
          </a:xfrm>
          <a:prstGeom prst="rect">
            <a:avLst/>
          </a:prstGeom>
        </p:spPr>
      </p:pic>
    </p:spTree>
    <p:extLst>
      <p:ext uri="{BB962C8B-B14F-4D97-AF65-F5344CB8AC3E}">
        <p14:creationId xmlns:p14="http://schemas.microsoft.com/office/powerpoint/2010/main" val="60052046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Text Photo 04 - Whit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D299B031-D4FA-4EEC-A963-122C1071DCEA}"/>
              </a:ext>
            </a:extLst>
          </p:cNvPr>
          <p:cNvSpPr>
            <a:spLocks noGrp="1"/>
          </p:cNvSpPr>
          <p:nvPr>
            <p:ph type="pic" sz="quarter" idx="14"/>
          </p:nvPr>
        </p:nvSpPr>
        <p:spPr>
          <a:xfrm>
            <a:off x="838199" y="1898486"/>
            <a:ext cx="3054495" cy="1477634"/>
          </a:xfrm>
        </p:spPr>
        <p:txBody>
          <a:bodyPr/>
          <a:lstStyle/>
          <a:p>
            <a:endParaRPr lang="en-US"/>
          </a:p>
        </p:txBody>
      </p:sp>
      <p:sp>
        <p:nvSpPr>
          <p:cNvPr id="2" name="Title 1">
            <a:extLst>
              <a:ext uri="{FF2B5EF4-FFF2-40B4-BE49-F238E27FC236}">
                <a16:creationId xmlns:a16="http://schemas.microsoft.com/office/drawing/2014/main" id="{5E995B5A-3CA0-4050-A120-6531D1148ECE}"/>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7" name="Text Placeholder 6">
            <a:extLst>
              <a:ext uri="{FF2B5EF4-FFF2-40B4-BE49-F238E27FC236}">
                <a16:creationId xmlns:a16="http://schemas.microsoft.com/office/drawing/2014/main" id="{232619CF-9BF2-45AD-8BDE-E9AD3081C7E5}"/>
              </a:ext>
            </a:extLst>
          </p:cNvPr>
          <p:cNvSpPr>
            <a:spLocks noGrp="1"/>
          </p:cNvSpPr>
          <p:nvPr>
            <p:ph type="body" sz="quarter" idx="13"/>
          </p:nvPr>
        </p:nvSpPr>
        <p:spPr>
          <a:xfrm>
            <a:off x="838200" y="3583918"/>
            <a:ext cx="3054495" cy="1889563"/>
          </a:xfrm>
        </p:spPr>
        <p:txBody>
          <a:bodyPr/>
          <a:lstStyle>
            <a:lvl1pPr>
              <a:defRPr sz="2000"/>
            </a:lvl1pPr>
            <a:lvl2pPr>
              <a:defRPr sz="20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4">
            <a:extLst>
              <a:ext uri="{FF2B5EF4-FFF2-40B4-BE49-F238E27FC236}">
                <a16:creationId xmlns:a16="http://schemas.microsoft.com/office/drawing/2014/main" id="{4F305D4D-F1AB-C748-90DB-E7087B400AA0}"/>
              </a:ext>
            </a:extLst>
          </p:cNvPr>
          <p:cNvSpPr>
            <a:spLocks noGrp="1"/>
          </p:cNvSpPr>
          <p:nvPr>
            <p:ph type="ftr" sz="quarter" idx="3"/>
          </p:nvPr>
        </p:nvSpPr>
        <p:spPr>
          <a:xfrm>
            <a:off x="4328932" y="6356350"/>
            <a:ext cx="7024868" cy="365125"/>
          </a:xfrm>
          <a:prstGeom prst="rect">
            <a:avLst/>
          </a:prstGeom>
        </p:spPr>
        <p:txBody>
          <a:bodyPr anchor="ctr"/>
          <a:lstStyle>
            <a:lvl1pPr>
              <a:defRPr sz="1400">
                <a:solidFill>
                  <a:schemeClr val="accent4"/>
                </a:solidFill>
              </a:defRPr>
            </a:lvl1pPr>
          </a:lstStyle>
          <a:p>
            <a:endParaRPr lang="en-US" dirty="0"/>
          </a:p>
        </p:txBody>
      </p:sp>
      <p:sp>
        <p:nvSpPr>
          <p:cNvPr id="11" name="Picture Placeholder 7">
            <a:extLst>
              <a:ext uri="{FF2B5EF4-FFF2-40B4-BE49-F238E27FC236}">
                <a16:creationId xmlns:a16="http://schemas.microsoft.com/office/drawing/2014/main" id="{C269CF7D-007C-4A43-8AE1-8682E1C718C3}"/>
              </a:ext>
            </a:extLst>
          </p:cNvPr>
          <p:cNvSpPr>
            <a:spLocks noGrp="1"/>
          </p:cNvSpPr>
          <p:nvPr>
            <p:ph type="pic" sz="quarter" idx="15"/>
          </p:nvPr>
        </p:nvSpPr>
        <p:spPr>
          <a:xfrm>
            <a:off x="8299307" y="1898486"/>
            <a:ext cx="3054495" cy="1477634"/>
          </a:xfrm>
        </p:spPr>
        <p:txBody>
          <a:bodyPr/>
          <a:lstStyle/>
          <a:p>
            <a:endParaRPr lang="en-US"/>
          </a:p>
        </p:txBody>
      </p:sp>
      <p:sp>
        <p:nvSpPr>
          <p:cNvPr id="12" name="Text Placeholder 6">
            <a:extLst>
              <a:ext uri="{FF2B5EF4-FFF2-40B4-BE49-F238E27FC236}">
                <a16:creationId xmlns:a16="http://schemas.microsoft.com/office/drawing/2014/main" id="{6F99ADE7-7624-D046-AD5B-12480C97CB70}"/>
              </a:ext>
            </a:extLst>
          </p:cNvPr>
          <p:cNvSpPr>
            <a:spLocks noGrp="1"/>
          </p:cNvSpPr>
          <p:nvPr>
            <p:ph type="body" sz="quarter" idx="16"/>
          </p:nvPr>
        </p:nvSpPr>
        <p:spPr>
          <a:xfrm>
            <a:off x="8299308" y="3583918"/>
            <a:ext cx="3054495" cy="1889563"/>
          </a:xfrm>
        </p:spPr>
        <p:txBody>
          <a:bodyPr/>
          <a:lstStyle>
            <a:lvl1pPr>
              <a:defRPr sz="2000"/>
            </a:lvl1pPr>
            <a:lvl2pPr>
              <a:defRPr sz="20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Picture Placeholder 7">
            <a:extLst>
              <a:ext uri="{FF2B5EF4-FFF2-40B4-BE49-F238E27FC236}">
                <a16:creationId xmlns:a16="http://schemas.microsoft.com/office/drawing/2014/main" id="{4AB317FF-DD88-7442-B9B3-70978DE0D196}"/>
              </a:ext>
            </a:extLst>
          </p:cNvPr>
          <p:cNvSpPr>
            <a:spLocks noGrp="1"/>
          </p:cNvSpPr>
          <p:nvPr>
            <p:ph type="pic" sz="quarter" idx="17"/>
          </p:nvPr>
        </p:nvSpPr>
        <p:spPr>
          <a:xfrm>
            <a:off x="4568752" y="1898486"/>
            <a:ext cx="3054495" cy="1477634"/>
          </a:xfrm>
        </p:spPr>
        <p:txBody>
          <a:bodyPr/>
          <a:lstStyle/>
          <a:p>
            <a:endParaRPr lang="en-US"/>
          </a:p>
        </p:txBody>
      </p:sp>
      <p:sp>
        <p:nvSpPr>
          <p:cNvPr id="14" name="Text Placeholder 6">
            <a:extLst>
              <a:ext uri="{FF2B5EF4-FFF2-40B4-BE49-F238E27FC236}">
                <a16:creationId xmlns:a16="http://schemas.microsoft.com/office/drawing/2014/main" id="{5A142456-6579-5848-840A-89BD33446209}"/>
              </a:ext>
            </a:extLst>
          </p:cNvPr>
          <p:cNvSpPr>
            <a:spLocks noGrp="1"/>
          </p:cNvSpPr>
          <p:nvPr>
            <p:ph type="body" sz="quarter" idx="18"/>
          </p:nvPr>
        </p:nvSpPr>
        <p:spPr>
          <a:xfrm>
            <a:off x="4568753" y="3583918"/>
            <a:ext cx="3054495" cy="1889563"/>
          </a:xfrm>
        </p:spPr>
        <p:txBody>
          <a:bodyPr/>
          <a:lstStyle>
            <a:lvl1pPr>
              <a:defRPr sz="2000"/>
            </a:lvl1pPr>
            <a:lvl2pPr>
              <a:defRPr sz="20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8423120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wo Content - Green">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3DCA2A-94E3-4973-8323-1C2E2679FDE8}"/>
              </a:ext>
            </a:extLst>
          </p:cNvPr>
          <p:cNvSpPr>
            <a:spLocks noGrp="1"/>
          </p:cNvSpPr>
          <p:nvPr>
            <p:ph type="title"/>
          </p:nvPr>
        </p:nvSpPr>
        <p:spPr>
          <a:xfrm>
            <a:off x="838200" y="365125"/>
            <a:ext cx="10515600" cy="1325563"/>
          </a:xfrm>
          <a:prstGeom prst="rect">
            <a:avLst/>
          </a:prstGeom>
        </p:spPr>
        <p:txBody>
          <a:bodyPr/>
          <a:lstStyle>
            <a:lvl1pPr>
              <a:defRPr>
                <a:solidFill>
                  <a:schemeClr val="accent1"/>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57EE26C1-F65E-440B-82EB-1CC24D39EBEE}"/>
              </a:ext>
            </a:extLst>
          </p:cNvPr>
          <p:cNvSpPr>
            <a:spLocks noGrp="1"/>
          </p:cNvSpPr>
          <p:nvPr>
            <p:ph sz="half" idx="1"/>
          </p:nvPr>
        </p:nvSpPr>
        <p:spPr>
          <a:xfrm>
            <a:off x="838200" y="1825626"/>
            <a:ext cx="5181600" cy="3876531"/>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49EF4E22-D23D-4C01-8013-9C0E1E2CF536}"/>
              </a:ext>
            </a:extLst>
          </p:cNvPr>
          <p:cNvSpPr>
            <a:spLocks noGrp="1"/>
          </p:cNvSpPr>
          <p:nvPr>
            <p:ph sz="half" idx="2"/>
          </p:nvPr>
        </p:nvSpPr>
        <p:spPr>
          <a:xfrm>
            <a:off x="6172200" y="1825626"/>
            <a:ext cx="5181600" cy="3876531"/>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4">
            <a:extLst>
              <a:ext uri="{FF2B5EF4-FFF2-40B4-BE49-F238E27FC236}">
                <a16:creationId xmlns:a16="http://schemas.microsoft.com/office/drawing/2014/main" id="{3E41244C-7D4A-8949-AF32-8C536F24735C}"/>
              </a:ext>
            </a:extLst>
          </p:cNvPr>
          <p:cNvSpPr>
            <a:spLocks noGrp="1"/>
          </p:cNvSpPr>
          <p:nvPr>
            <p:ph type="ftr" sz="quarter" idx="3"/>
          </p:nvPr>
        </p:nvSpPr>
        <p:spPr>
          <a:xfrm>
            <a:off x="4328932" y="6356350"/>
            <a:ext cx="7024868" cy="365125"/>
          </a:xfrm>
          <a:prstGeom prst="rect">
            <a:avLst/>
          </a:prstGeom>
        </p:spPr>
        <p:txBody>
          <a:bodyPr anchor="ctr"/>
          <a:lstStyle>
            <a:lvl1pPr>
              <a:defRPr sz="1400">
                <a:solidFill>
                  <a:schemeClr val="accent4"/>
                </a:solidFill>
              </a:defRPr>
            </a:lvl1pPr>
          </a:lstStyle>
          <a:p>
            <a:endParaRPr lang="en-US" dirty="0"/>
          </a:p>
        </p:txBody>
      </p:sp>
    </p:spTree>
    <p:extLst>
      <p:ext uri="{BB962C8B-B14F-4D97-AF65-F5344CB8AC3E}">
        <p14:creationId xmlns:p14="http://schemas.microsoft.com/office/powerpoint/2010/main" val="251433572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OC - Green">
    <p:bg>
      <p:bgPr>
        <a:solidFill>
          <a:schemeClr val="accent1"/>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FA059F90-A8C8-0C4B-A8B8-4541A503125D}"/>
              </a:ext>
            </a:extLst>
          </p:cNvPr>
          <p:cNvSpPr>
            <a:spLocks noGrp="1"/>
          </p:cNvSpPr>
          <p:nvPr>
            <p:ph type="ftr" sz="quarter" idx="10"/>
          </p:nvPr>
        </p:nvSpPr>
        <p:spPr/>
        <p:txBody>
          <a:bodyPr/>
          <a:lstStyle/>
          <a:p>
            <a:endParaRPr lang="en-US" dirty="0"/>
          </a:p>
        </p:txBody>
      </p:sp>
      <p:pic>
        <p:nvPicPr>
          <p:cNvPr id="6" name="Picture 5" descr="Shape, square&#10;&#10;Description automatically generated">
            <a:extLst>
              <a:ext uri="{FF2B5EF4-FFF2-40B4-BE49-F238E27FC236}">
                <a16:creationId xmlns:a16="http://schemas.microsoft.com/office/drawing/2014/main" id="{6EFD7F07-7D21-B141-A0A4-28DF49AA6B8C}"/>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555585"/>
            <a:ext cx="2020146" cy="5194662"/>
          </a:xfrm>
          <a:prstGeom prst="rect">
            <a:avLst/>
          </a:prstGeom>
        </p:spPr>
      </p:pic>
      <p:pic>
        <p:nvPicPr>
          <p:cNvPr id="8" name="Picture 7" descr="Logo, icon&#10;&#10;Description automatically generated">
            <a:extLst>
              <a:ext uri="{FF2B5EF4-FFF2-40B4-BE49-F238E27FC236}">
                <a16:creationId xmlns:a16="http://schemas.microsoft.com/office/drawing/2014/main" id="{0ED7C4A5-056D-0E4E-B256-A8265461B56B}"/>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40099" y="5051074"/>
            <a:ext cx="539943" cy="312256"/>
          </a:xfrm>
          <a:prstGeom prst="rect">
            <a:avLst/>
          </a:prstGeom>
        </p:spPr>
      </p:pic>
      <p:pic>
        <p:nvPicPr>
          <p:cNvPr id="9" name="Picture 8" descr="Logo, icon&#10;&#10;Description automatically generated">
            <a:extLst>
              <a:ext uri="{FF2B5EF4-FFF2-40B4-BE49-F238E27FC236}">
                <a16:creationId xmlns:a16="http://schemas.microsoft.com/office/drawing/2014/main" id="{C69943A5-74A2-0C44-B34A-E637F6B85270}"/>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rot="10800000">
            <a:off x="740100" y="942500"/>
            <a:ext cx="539943" cy="312256"/>
          </a:xfrm>
          <a:prstGeom prst="rect">
            <a:avLst/>
          </a:prstGeom>
        </p:spPr>
      </p:pic>
      <p:sp>
        <p:nvSpPr>
          <p:cNvPr id="15" name="Content Placeholder 14">
            <a:extLst>
              <a:ext uri="{FF2B5EF4-FFF2-40B4-BE49-F238E27FC236}">
                <a16:creationId xmlns:a16="http://schemas.microsoft.com/office/drawing/2014/main" id="{2315EC1F-28C2-C642-B3FD-54CAB38B3BF4}"/>
              </a:ext>
            </a:extLst>
          </p:cNvPr>
          <p:cNvSpPr>
            <a:spLocks noGrp="1"/>
          </p:cNvSpPr>
          <p:nvPr>
            <p:ph sz="quarter" idx="11"/>
          </p:nvPr>
        </p:nvSpPr>
        <p:spPr>
          <a:xfrm>
            <a:off x="2789238" y="1254756"/>
            <a:ext cx="7875336" cy="3796317"/>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Box 3">
            <a:extLst>
              <a:ext uri="{FF2B5EF4-FFF2-40B4-BE49-F238E27FC236}">
                <a16:creationId xmlns:a16="http://schemas.microsoft.com/office/drawing/2014/main" id="{E27568EB-30A6-2349-8290-9C6270B307BF}"/>
              </a:ext>
            </a:extLst>
          </p:cNvPr>
          <p:cNvSpPr txBox="1"/>
          <p:nvPr userDrawn="1"/>
        </p:nvSpPr>
        <p:spPr>
          <a:xfrm rot="16200000">
            <a:off x="-888089" y="2798972"/>
            <a:ext cx="3796317" cy="707886"/>
          </a:xfrm>
          <a:prstGeom prst="rect">
            <a:avLst/>
          </a:prstGeom>
          <a:noFill/>
        </p:spPr>
        <p:txBody>
          <a:bodyPr wrap="square" rtlCol="0">
            <a:spAutoFit/>
          </a:bodyPr>
          <a:lstStyle/>
          <a:p>
            <a:pPr algn="ctr"/>
            <a:r>
              <a:rPr lang="en-US" sz="4000" dirty="0">
                <a:solidFill>
                  <a:schemeClr val="bg1"/>
                </a:solidFill>
                <a:latin typeface="+mj-lt"/>
              </a:rPr>
              <a:t>CONTENTS</a:t>
            </a:r>
          </a:p>
        </p:txBody>
      </p:sp>
    </p:spTree>
    <p:extLst>
      <p:ext uri="{BB962C8B-B14F-4D97-AF65-F5344CB8AC3E}">
        <p14:creationId xmlns:p14="http://schemas.microsoft.com/office/powerpoint/2010/main" val="23614550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Text Photo 02 - Green">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995B5A-3CA0-4050-A120-6531D1148ECE}"/>
              </a:ext>
            </a:extLst>
          </p:cNvPr>
          <p:cNvSpPr>
            <a:spLocks noGrp="1"/>
          </p:cNvSpPr>
          <p:nvPr>
            <p:ph type="title"/>
          </p:nvPr>
        </p:nvSpPr>
        <p:spPr>
          <a:xfrm>
            <a:off x="838201" y="365125"/>
            <a:ext cx="6710916" cy="1325563"/>
          </a:xfrm>
          <a:prstGeom prst="rect">
            <a:avLst/>
          </a:prstGeom>
        </p:spPr>
        <p:txBody>
          <a:bodyPr/>
          <a:lstStyle>
            <a:lvl1pPr>
              <a:defRPr>
                <a:solidFill>
                  <a:schemeClr val="accent1"/>
                </a:solidFill>
              </a:defRPr>
            </a:lvl1pPr>
          </a:lstStyle>
          <a:p>
            <a:r>
              <a:rPr lang="en-US" dirty="0"/>
              <a:t>Click to edit Master title style</a:t>
            </a:r>
          </a:p>
        </p:txBody>
      </p:sp>
      <p:sp>
        <p:nvSpPr>
          <p:cNvPr id="7" name="Text Placeholder 6">
            <a:extLst>
              <a:ext uri="{FF2B5EF4-FFF2-40B4-BE49-F238E27FC236}">
                <a16:creationId xmlns:a16="http://schemas.microsoft.com/office/drawing/2014/main" id="{232619CF-9BF2-45AD-8BDE-E9AD3081C7E5}"/>
              </a:ext>
            </a:extLst>
          </p:cNvPr>
          <p:cNvSpPr>
            <a:spLocks noGrp="1"/>
          </p:cNvSpPr>
          <p:nvPr>
            <p:ph type="body" sz="quarter" idx="13"/>
          </p:nvPr>
        </p:nvSpPr>
        <p:spPr>
          <a:xfrm>
            <a:off x="838201" y="1770063"/>
            <a:ext cx="6710916" cy="393209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Picture Placeholder 7">
            <a:extLst>
              <a:ext uri="{FF2B5EF4-FFF2-40B4-BE49-F238E27FC236}">
                <a16:creationId xmlns:a16="http://schemas.microsoft.com/office/drawing/2014/main" id="{D299B031-D4FA-4EEC-A963-122C1071DCEA}"/>
              </a:ext>
            </a:extLst>
          </p:cNvPr>
          <p:cNvSpPr>
            <a:spLocks noGrp="1"/>
          </p:cNvSpPr>
          <p:nvPr>
            <p:ph type="pic" sz="quarter" idx="14"/>
          </p:nvPr>
        </p:nvSpPr>
        <p:spPr>
          <a:xfrm>
            <a:off x="8463516" y="-1"/>
            <a:ext cx="3728484" cy="6180269"/>
          </a:xfrm>
        </p:spPr>
        <p:txBody>
          <a:bodyPr/>
          <a:lstStyle/>
          <a:p>
            <a:endParaRPr lang="en-US"/>
          </a:p>
        </p:txBody>
      </p:sp>
      <p:sp>
        <p:nvSpPr>
          <p:cNvPr id="6" name="Footer Placeholder 4">
            <a:extLst>
              <a:ext uri="{FF2B5EF4-FFF2-40B4-BE49-F238E27FC236}">
                <a16:creationId xmlns:a16="http://schemas.microsoft.com/office/drawing/2014/main" id="{5F44786B-B630-1941-930E-7AD3B486B2C6}"/>
              </a:ext>
            </a:extLst>
          </p:cNvPr>
          <p:cNvSpPr>
            <a:spLocks noGrp="1"/>
          </p:cNvSpPr>
          <p:nvPr>
            <p:ph type="ftr" sz="quarter" idx="3"/>
          </p:nvPr>
        </p:nvSpPr>
        <p:spPr>
          <a:xfrm>
            <a:off x="4328932" y="6356350"/>
            <a:ext cx="7024868" cy="365125"/>
          </a:xfrm>
          <a:prstGeom prst="rect">
            <a:avLst/>
          </a:prstGeom>
        </p:spPr>
        <p:txBody>
          <a:bodyPr anchor="ctr"/>
          <a:lstStyle>
            <a:lvl1pPr>
              <a:defRPr sz="1400">
                <a:solidFill>
                  <a:schemeClr val="accent4"/>
                </a:solidFill>
              </a:defRPr>
            </a:lvl1pPr>
          </a:lstStyle>
          <a:p>
            <a:endParaRPr lang="en-US" dirty="0"/>
          </a:p>
        </p:txBody>
      </p:sp>
    </p:spTree>
    <p:extLst>
      <p:ext uri="{BB962C8B-B14F-4D97-AF65-F5344CB8AC3E}">
        <p14:creationId xmlns:p14="http://schemas.microsoft.com/office/powerpoint/2010/main" val="106473779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Text Photo 02 -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995B5A-3CA0-4050-A120-6531D1148ECE}"/>
              </a:ext>
            </a:extLst>
          </p:cNvPr>
          <p:cNvSpPr>
            <a:spLocks noGrp="1"/>
          </p:cNvSpPr>
          <p:nvPr>
            <p:ph type="title"/>
          </p:nvPr>
        </p:nvSpPr>
        <p:spPr>
          <a:xfrm>
            <a:off x="838201" y="365125"/>
            <a:ext cx="6710916" cy="1325563"/>
          </a:xfrm>
          <a:prstGeom prst="rect">
            <a:avLst/>
          </a:prstGeom>
        </p:spPr>
        <p:txBody>
          <a:bodyPr/>
          <a:lstStyle/>
          <a:p>
            <a:r>
              <a:rPr lang="en-US" dirty="0"/>
              <a:t>Click to edit Master title style</a:t>
            </a:r>
          </a:p>
        </p:txBody>
      </p:sp>
      <p:sp>
        <p:nvSpPr>
          <p:cNvPr id="7" name="Text Placeholder 6">
            <a:extLst>
              <a:ext uri="{FF2B5EF4-FFF2-40B4-BE49-F238E27FC236}">
                <a16:creationId xmlns:a16="http://schemas.microsoft.com/office/drawing/2014/main" id="{232619CF-9BF2-45AD-8BDE-E9AD3081C7E5}"/>
              </a:ext>
            </a:extLst>
          </p:cNvPr>
          <p:cNvSpPr>
            <a:spLocks noGrp="1"/>
          </p:cNvSpPr>
          <p:nvPr>
            <p:ph type="body" sz="quarter" idx="13"/>
          </p:nvPr>
        </p:nvSpPr>
        <p:spPr>
          <a:xfrm>
            <a:off x="838201" y="1770063"/>
            <a:ext cx="6710916" cy="393209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Picture Placeholder 7">
            <a:extLst>
              <a:ext uri="{FF2B5EF4-FFF2-40B4-BE49-F238E27FC236}">
                <a16:creationId xmlns:a16="http://schemas.microsoft.com/office/drawing/2014/main" id="{D299B031-D4FA-4EEC-A963-122C1071DCEA}"/>
              </a:ext>
            </a:extLst>
          </p:cNvPr>
          <p:cNvSpPr>
            <a:spLocks noGrp="1"/>
          </p:cNvSpPr>
          <p:nvPr>
            <p:ph type="pic" sz="quarter" idx="14"/>
          </p:nvPr>
        </p:nvSpPr>
        <p:spPr>
          <a:xfrm>
            <a:off x="8463516" y="-1"/>
            <a:ext cx="3728484" cy="6180269"/>
          </a:xfrm>
        </p:spPr>
        <p:txBody>
          <a:bodyPr/>
          <a:lstStyle/>
          <a:p>
            <a:endParaRPr lang="en-US"/>
          </a:p>
        </p:txBody>
      </p:sp>
      <p:sp>
        <p:nvSpPr>
          <p:cNvPr id="6" name="Footer Placeholder 4">
            <a:extLst>
              <a:ext uri="{FF2B5EF4-FFF2-40B4-BE49-F238E27FC236}">
                <a16:creationId xmlns:a16="http://schemas.microsoft.com/office/drawing/2014/main" id="{5F44786B-B630-1941-930E-7AD3B486B2C6}"/>
              </a:ext>
            </a:extLst>
          </p:cNvPr>
          <p:cNvSpPr>
            <a:spLocks noGrp="1"/>
          </p:cNvSpPr>
          <p:nvPr>
            <p:ph type="ftr" sz="quarter" idx="3"/>
          </p:nvPr>
        </p:nvSpPr>
        <p:spPr>
          <a:xfrm>
            <a:off x="4328932" y="6356350"/>
            <a:ext cx="7024868" cy="365125"/>
          </a:xfrm>
          <a:prstGeom prst="rect">
            <a:avLst/>
          </a:prstGeom>
        </p:spPr>
        <p:txBody>
          <a:bodyPr anchor="ctr"/>
          <a:lstStyle>
            <a:lvl1pPr>
              <a:defRPr sz="1400">
                <a:solidFill>
                  <a:schemeClr val="accent4"/>
                </a:solidFill>
              </a:defRPr>
            </a:lvl1pPr>
          </a:lstStyle>
          <a:p>
            <a:endParaRPr lang="en-US" dirty="0"/>
          </a:p>
        </p:txBody>
      </p:sp>
    </p:spTree>
    <p:extLst>
      <p:ext uri="{BB962C8B-B14F-4D97-AF65-F5344CB8AC3E}">
        <p14:creationId xmlns:p14="http://schemas.microsoft.com/office/powerpoint/2010/main" val="18796034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ection Header 18">
    <p:bg>
      <p:bgPr>
        <a:solidFill>
          <a:schemeClr val="accent5"/>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6F5BB092-53C9-F24F-AA12-8C29C324E0AD}"/>
              </a:ext>
            </a:extLst>
          </p:cNvPr>
          <p:cNvSpPr/>
          <p:nvPr userDrawn="1"/>
        </p:nvSpPr>
        <p:spPr>
          <a:xfrm>
            <a:off x="0" y="0"/>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A4AFB54C-602A-3E4C-87C4-E4DFE99837B9}"/>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0" y="-892"/>
            <a:ext cx="4805319" cy="6859782"/>
          </a:xfrm>
          <a:prstGeom prst="rect">
            <a:avLst/>
          </a:prstGeom>
          <a:solidFill>
            <a:schemeClr val="bg1"/>
          </a:solidFill>
        </p:spPr>
      </p:pic>
      <p:pic>
        <p:nvPicPr>
          <p:cNvPr id="10" name="Picture 9" descr="Shape, square&#10;&#10;Description automatically generated">
            <a:extLst>
              <a:ext uri="{FF2B5EF4-FFF2-40B4-BE49-F238E27FC236}">
                <a16:creationId xmlns:a16="http://schemas.microsoft.com/office/drawing/2014/main" id="{711D3DF3-71E1-4F4F-95B2-6567DBFFBF28}"/>
              </a:ext>
            </a:extLst>
          </p:cNvPr>
          <p:cNvPicPr>
            <a:picLocks noChangeAspect="1"/>
          </p:cNvPicPr>
          <p:nvPr userDrawn="1"/>
        </p:nvPicPr>
        <p:blipFill rotWithShape="1">
          <a:blip r:embed="rId3" cstate="email">
            <a:extLst>
              <a:ext uri="{28A0092B-C50C-407E-A947-70E740481C1C}">
                <a14:useLocalDpi xmlns:a14="http://schemas.microsoft.com/office/drawing/2010/main" val="0"/>
              </a:ext>
            </a:extLst>
          </a:blip>
          <a:srcRect/>
          <a:stretch/>
        </p:blipFill>
        <p:spPr>
          <a:xfrm>
            <a:off x="4543568" y="-892"/>
            <a:ext cx="4757195" cy="6858000"/>
          </a:xfrm>
          <a:prstGeom prst="rect">
            <a:avLst/>
          </a:prstGeom>
        </p:spPr>
      </p:pic>
      <p:pic>
        <p:nvPicPr>
          <p:cNvPr id="7" name="Picture 6" descr="A picture containing text, plant, vector graphics&#10;&#10;Description automatically generated">
            <a:extLst>
              <a:ext uri="{FF2B5EF4-FFF2-40B4-BE49-F238E27FC236}">
                <a16:creationId xmlns:a16="http://schemas.microsoft.com/office/drawing/2014/main" id="{CEBB9612-45E5-464A-B297-D1F7A97FFE75}"/>
              </a:ext>
            </a:extLst>
          </p:cNvPr>
          <p:cNvPicPr>
            <a:picLocks noChangeAspect="1"/>
          </p:cNvPicPr>
          <p:nvPr userDrawn="1"/>
        </p:nvPicPr>
        <p:blipFill rotWithShape="1">
          <a:blip r:embed="rId4" cstate="email">
            <a:alphaModFix amt="10000"/>
            <a:extLst>
              <a:ext uri="{28A0092B-C50C-407E-A947-70E740481C1C}">
                <a14:useLocalDpi xmlns:a14="http://schemas.microsoft.com/office/drawing/2010/main" val="0"/>
              </a:ext>
            </a:extLst>
          </a:blip>
          <a:srcRect t="-1"/>
          <a:stretch/>
        </p:blipFill>
        <p:spPr>
          <a:xfrm>
            <a:off x="8985738" y="4672926"/>
            <a:ext cx="3206262" cy="2185519"/>
          </a:xfrm>
          <a:prstGeom prst="rect">
            <a:avLst/>
          </a:prstGeom>
        </p:spPr>
      </p:pic>
      <p:sp>
        <p:nvSpPr>
          <p:cNvPr id="11" name="Subtitle 2">
            <a:extLst>
              <a:ext uri="{FF2B5EF4-FFF2-40B4-BE49-F238E27FC236}">
                <a16:creationId xmlns:a16="http://schemas.microsoft.com/office/drawing/2014/main" id="{AB1959C6-67D4-45C6-9425-82FDB07BB500}"/>
              </a:ext>
            </a:extLst>
          </p:cNvPr>
          <p:cNvSpPr>
            <a:spLocks noGrp="1"/>
          </p:cNvSpPr>
          <p:nvPr>
            <p:ph type="subTitle" idx="1"/>
          </p:nvPr>
        </p:nvSpPr>
        <p:spPr>
          <a:xfrm>
            <a:off x="5486401" y="4257550"/>
            <a:ext cx="5847130" cy="1071286"/>
          </a:xfrm>
          <a:noFill/>
          <a:ln>
            <a:noFill/>
          </a:ln>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US" dirty="0"/>
          </a:p>
        </p:txBody>
      </p:sp>
      <p:sp>
        <p:nvSpPr>
          <p:cNvPr id="13" name="Title 1">
            <a:extLst>
              <a:ext uri="{FF2B5EF4-FFF2-40B4-BE49-F238E27FC236}">
                <a16:creationId xmlns:a16="http://schemas.microsoft.com/office/drawing/2014/main" id="{A018CC64-9090-42E8-AC8A-EDF74B631C73}"/>
              </a:ext>
            </a:extLst>
          </p:cNvPr>
          <p:cNvSpPr>
            <a:spLocks noGrp="1"/>
          </p:cNvSpPr>
          <p:nvPr>
            <p:ph type="ctrTitle"/>
          </p:nvPr>
        </p:nvSpPr>
        <p:spPr>
          <a:xfrm>
            <a:off x="5486401" y="445369"/>
            <a:ext cx="5847130" cy="3647440"/>
          </a:xfrm>
          <a:prstGeom prst="rect">
            <a:avLst/>
          </a:prstGeom>
          <a:noFill/>
          <a:ln>
            <a:noFill/>
          </a:ln>
        </p:spPr>
        <p:txBody>
          <a:bodyPr anchor="b"/>
          <a:lstStyle>
            <a:lvl1pPr algn="l">
              <a:defRPr sz="6000">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49538097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OC 01">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FA059F90-A8C8-0C4B-A8B8-4541A503125D}"/>
              </a:ext>
            </a:extLst>
          </p:cNvPr>
          <p:cNvSpPr>
            <a:spLocks noGrp="1"/>
          </p:cNvSpPr>
          <p:nvPr>
            <p:ph type="ftr" sz="quarter" idx="10"/>
          </p:nvPr>
        </p:nvSpPr>
        <p:spPr/>
        <p:txBody>
          <a:bodyPr/>
          <a:lstStyle/>
          <a:p>
            <a:endParaRPr lang="en-US" dirty="0"/>
          </a:p>
        </p:txBody>
      </p:sp>
      <p:pic>
        <p:nvPicPr>
          <p:cNvPr id="6" name="Picture 5" descr="Shape, square&#10;&#10;Description automatically generated">
            <a:extLst>
              <a:ext uri="{FF2B5EF4-FFF2-40B4-BE49-F238E27FC236}">
                <a16:creationId xmlns:a16="http://schemas.microsoft.com/office/drawing/2014/main" id="{6EFD7F07-7D21-B141-A0A4-28DF49AA6B8C}"/>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555585"/>
            <a:ext cx="2020146" cy="5194662"/>
          </a:xfrm>
          <a:prstGeom prst="rect">
            <a:avLst/>
          </a:prstGeom>
        </p:spPr>
      </p:pic>
      <p:pic>
        <p:nvPicPr>
          <p:cNvPr id="8" name="Picture 7" descr="Logo, icon&#10;&#10;Description automatically generated">
            <a:extLst>
              <a:ext uri="{FF2B5EF4-FFF2-40B4-BE49-F238E27FC236}">
                <a16:creationId xmlns:a16="http://schemas.microsoft.com/office/drawing/2014/main" id="{0ED7C4A5-056D-0E4E-B256-A8265461B56B}"/>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40099" y="5051074"/>
            <a:ext cx="539943" cy="312256"/>
          </a:xfrm>
          <a:prstGeom prst="rect">
            <a:avLst/>
          </a:prstGeom>
        </p:spPr>
      </p:pic>
      <p:pic>
        <p:nvPicPr>
          <p:cNvPr id="9" name="Picture 8" descr="Logo, icon&#10;&#10;Description automatically generated">
            <a:extLst>
              <a:ext uri="{FF2B5EF4-FFF2-40B4-BE49-F238E27FC236}">
                <a16:creationId xmlns:a16="http://schemas.microsoft.com/office/drawing/2014/main" id="{C69943A5-74A2-0C44-B34A-E637F6B85270}"/>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rot="10800000">
            <a:off x="740100" y="942500"/>
            <a:ext cx="539943" cy="312256"/>
          </a:xfrm>
          <a:prstGeom prst="rect">
            <a:avLst/>
          </a:prstGeom>
        </p:spPr>
      </p:pic>
      <p:sp>
        <p:nvSpPr>
          <p:cNvPr id="15" name="Content Placeholder 14">
            <a:extLst>
              <a:ext uri="{FF2B5EF4-FFF2-40B4-BE49-F238E27FC236}">
                <a16:creationId xmlns:a16="http://schemas.microsoft.com/office/drawing/2014/main" id="{2315EC1F-28C2-C642-B3FD-54CAB38B3BF4}"/>
              </a:ext>
            </a:extLst>
          </p:cNvPr>
          <p:cNvSpPr>
            <a:spLocks noGrp="1"/>
          </p:cNvSpPr>
          <p:nvPr>
            <p:ph sz="quarter" idx="11"/>
          </p:nvPr>
        </p:nvSpPr>
        <p:spPr>
          <a:xfrm>
            <a:off x="2789238" y="1254756"/>
            <a:ext cx="7875336" cy="379631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Box 9">
            <a:extLst>
              <a:ext uri="{FF2B5EF4-FFF2-40B4-BE49-F238E27FC236}">
                <a16:creationId xmlns:a16="http://schemas.microsoft.com/office/drawing/2014/main" id="{76F6057E-260B-134B-BB0A-CD90A1D892D1}"/>
              </a:ext>
            </a:extLst>
          </p:cNvPr>
          <p:cNvSpPr txBox="1"/>
          <p:nvPr userDrawn="1"/>
        </p:nvSpPr>
        <p:spPr>
          <a:xfrm rot="16200000">
            <a:off x="-888089" y="2798972"/>
            <a:ext cx="3796317" cy="707886"/>
          </a:xfrm>
          <a:prstGeom prst="rect">
            <a:avLst/>
          </a:prstGeom>
          <a:noFill/>
        </p:spPr>
        <p:txBody>
          <a:bodyPr wrap="square" rtlCol="0">
            <a:spAutoFit/>
          </a:bodyPr>
          <a:lstStyle/>
          <a:p>
            <a:pPr algn="ctr"/>
            <a:r>
              <a:rPr lang="en-US" sz="4000" dirty="0">
                <a:solidFill>
                  <a:schemeClr val="bg1"/>
                </a:solidFill>
                <a:latin typeface="+mj-lt"/>
              </a:rPr>
              <a:t>CONTENTS</a:t>
            </a:r>
          </a:p>
        </p:txBody>
      </p:sp>
    </p:spTree>
    <p:extLst>
      <p:ext uri="{BB962C8B-B14F-4D97-AF65-F5344CB8AC3E}">
        <p14:creationId xmlns:p14="http://schemas.microsoft.com/office/powerpoint/2010/main" val="9663533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wo Content -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3DCA2A-94E3-4973-8323-1C2E2679FDE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57EE26C1-F65E-440B-82EB-1CC24D39EBEE}"/>
              </a:ext>
            </a:extLst>
          </p:cNvPr>
          <p:cNvSpPr>
            <a:spLocks noGrp="1"/>
          </p:cNvSpPr>
          <p:nvPr>
            <p:ph sz="half" idx="1"/>
          </p:nvPr>
        </p:nvSpPr>
        <p:spPr>
          <a:xfrm>
            <a:off x="838200" y="1825626"/>
            <a:ext cx="5181600" cy="387653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9EF4E22-D23D-4C01-8013-9C0E1E2CF536}"/>
              </a:ext>
            </a:extLst>
          </p:cNvPr>
          <p:cNvSpPr>
            <a:spLocks noGrp="1"/>
          </p:cNvSpPr>
          <p:nvPr>
            <p:ph sz="half" idx="2"/>
          </p:nvPr>
        </p:nvSpPr>
        <p:spPr>
          <a:xfrm>
            <a:off x="6172200" y="1825626"/>
            <a:ext cx="5181600" cy="387653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4">
            <a:extLst>
              <a:ext uri="{FF2B5EF4-FFF2-40B4-BE49-F238E27FC236}">
                <a16:creationId xmlns:a16="http://schemas.microsoft.com/office/drawing/2014/main" id="{0CB47E1E-C3B4-C24D-97D8-A70C3D7DFC79}"/>
              </a:ext>
            </a:extLst>
          </p:cNvPr>
          <p:cNvSpPr>
            <a:spLocks noGrp="1"/>
          </p:cNvSpPr>
          <p:nvPr>
            <p:ph type="ftr" sz="quarter" idx="3"/>
          </p:nvPr>
        </p:nvSpPr>
        <p:spPr>
          <a:xfrm>
            <a:off x="4328932" y="6356350"/>
            <a:ext cx="7024868" cy="365125"/>
          </a:xfrm>
          <a:prstGeom prst="rect">
            <a:avLst/>
          </a:prstGeom>
        </p:spPr>
        <p:txBody>
          <a:bodyPr anchor="ctr"/>
          <a:lstStyle>
            <a:lvl1pPr>
              <a:defRPr sz="1400">
                <a:solidFill>
                  <a:schemeClr val="accent4"/>
                </a:solidFill>
              </a:defRPr>
            </a:lvl1pPr>
          </a:lstStyle>
          <a:p>
            <a:endParaRPr lang="en-US" dirty="0"/>
          </a:p>
        </p:txBody>
      </p:sp>
    </p:spTree>
    <p:extLst>
      <p:ext uri="{BB962C8B-B14F-4D97-AF65-F5344CB8AC3E}">
        <p14:creationId xmlns:p14="http://schemas.microsoft.com/office/powerpoint/2010/main" val="406752709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over 0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3CBDA38-686D-49A2-A7FC-F9B34134A82F}"/>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l="-2482"/>
          <a:stretch/>
        </p:blipFill>
        <p:spPr>
          <a:xfrm>
            <a:off x="2752007" y="0"/>
            <a:ext cx="9439994" cy="6858000"/>
          </a:xfrm>
          <a:prstGeom prst="rect">
            <a:avLst/>
          </a:prstGeom>
          <a:solidFill>
            <a:schemeClr val="bg1"/>
          </a:solidFill>
        </p:spPr>
      </p:pic>
      <p:pic>
        <p:nvPicPr>
          <p:cNvPr id="8" name="Picture 7" descr="Shape, square&#10;&#10;Description automatically generated">
            <a:extLst>
              <a:ext uri="{FF2B5EF4-FFF2-40B4-BE49-F238E27FC236}">
                <a16:creationId xmlns:a16="http://schemas.microsoft.com/office/drawing/2014/main" id="{FE7583E7-C3CB-2C40-A0CC-753C12D41CC7}"/>
              </a:ext>
            </a:extLst>
          </p:cNvPr>
          <p:cNvPicPr>
            <a:picLocks noChangeAspect="1"/>
          </p:cNvPicPr>
          <p:nvPr userDrawn="1"/>
        </p:nvPicPr>
        <p:blipFill rotWithShape="1">
          <a:blip r:embed="rId3" cstate="email">
            <a:extLst>
              <a:ext uri="{28A0092B-C50C-407E-A947-70E740481C1C}">
                <a14:useLocalDpi xmlns:a14="http://schemas.microsoft.com/office/drawing/2010/main" val="0"/>
              </a:ext>
            </a:extLst>
          </a:blip>
          <a:srcRect/>
          <a:stretch/>
        </p:blipFill>
        <p:spPr>
          <a:xfrm flipH="1">
            <a:off x="-1" y="0"/>
            <a:ext cx="4664593" cy="6858000"/>
          </a:xfrm>
          <a:prstGeom prst="rect">
            <a:avLst/>
          </a:prstGeom>
        </p:spPr>
      </p:pic>
      <p:sp>
        <p:nvSpPr>
          <p:cNvPr id="10" name="Subtitle 2">
            <a:extLst>
              <a:ext uri="{FF2B5EF4-FFF2-40B4-BE49-F238E27FC236}">
                <a16:creationId xmlns:a16="http://schemas.microsoft.com/office/drawing/2014/main" id="{98C52C0C-B85C-5C42-81B8-8BBBFFD9E010}"/>
              </a:ext>
            </a:extLst>
          </p:cNvPr>
          <p:cNvSpPr>
            <a:spLocks noGrp="1"/>
          </p:cNvSpPr>
          <p:nvPr>
            <p:ph type="subTitle" idx="1"/>
          </p:nvPr>
        </p:nvSpPr>
        <p:spPr>
          <a:xfrm>
            <a:off x="378107" y="5438170"/>
            <a:ext cx="3846653" cy="1071286"/>
          </a:xfrm>
          <a:noFill/>
          <a:ln>
            <a:noFill/>
          </a:ln>
        </p:spPr>
        <p:txBody>
          <a:bodyPr>
            <a:normAutofit/>
          </a:bodyPr>
          <a:lstStyle>
            <a:lvl1pPr marL="0" indent="0" algn="l">
              <a:buNone/>
              <a:defRPr sz="20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US" dirty="0"/>
          </a:p>
        </p:txBody>
      </p:sp>
      <p:sp>
        <p:nvSpPr>
          <p:cNvPr id="12" name="Title 1">
            <a:extLst>
              <a:ext uri="{FF2B5EF4-FFF2-40B4-BE49-F238E27FC236}">
                <a16:creationId xmlns:a16="http://schemas.microsoft.com/office/drawing/2014/main" id="{AB600EF2-0EF6-C64F-BD3F-CC480C19C720}"/>
              </a:ext>
            </a:extLst>
          </p:cNvPr>
          <p:cNvSpPr>
            <a:spLocks noGrp="1"/>
          </p:cNvSpPr>
          <p:nvPr>
            <p:ph type="ctrTitle"/>
          </p:nvPr>
        </p:nvSpPr>
        <p:spPr>
          <a:xfrm>
            <a:off x="378107" y="3241429"/>
            <a:ext cx="3846653" cy="2032000"/>
          </a:xfrm>
          <a:prstGeom prst="rect">
            <a:avLst/>
          </a:prstGeom>
          <a:noFill/>
          <a:ln>
            <a:noFill/>
          </a:ln>
        </p:spPr>
        <p:txBody>
          <a:bodyPr anchor="b">
            <a:normAutofit/>
          </a:bodyPr>
          <a:lstStyle>
            <a:lvl1pPr algn="l">
              <a:defRPr sz="3000">
                <a:solidFill>
                  <a:schemeClr val="bg1"/>
                </a:solidFill>
              </a:defRPr>
            </a:lvl1pPr>
          </a:lstStyle>
          <a:p>
            <a:r>
              <a:rPr lang="en-US" dirty="0"/>
              <a:t>Click to edit Master title style</a:t>
            </a:r>
          </a:p>
        </p:txBody>
      </p:sp>
      <p:pic>
        <p:nvPicPr>
          <p:cNvPr id="14" name="Picture 13" descr="Logo&#10;&#10;Description automatically generated">
            <a:extLst>
              <a:ext uri="{FF2B5EF4-FFF2-40B4-BE49-F238E27FC236}">
                <a16:creationId xmlns:a16="http://schemas.microsoft.com/office/drawing/2014/main" id="{9DD56F91-79FE-A646-AF68-CD076C6D9DD0}"/>
              </a:ext>
            </a:extLst>
          </p:cNvPr>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1092197" y="565379"/>
            <a:ext cx="2387600" cy="2032000"/>
          </a:xfrm>
          <a:prstGeom prst="rect">
            <a:avLst/>
          </a:prstGeom>
        </p:spPr>
      </p:pic>
    </p:spTree>
    <p:extLst>
      <p:ext uri="{BB962C8B-B14F-4D97-AF65-F5344CB8AC3E}">
        <p14:creationId xmlns:p14="http://schemas.microsoft.com/office/powerpoint/2010/main" val="335231041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Cover 0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3CBDA38-686D-49A2-A7FC-F9B34134A82F}"/>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1902326" y="0"/>
            <a:ext cx="10289674" cy="6858000"/>
          </a:xfrm>
          <a:prstGeom prst="rect">
            <a:avLst/>
          </a:prstGeom>
          <a:solidFill>
            <a:schemeClr val="bg1"/>
          </a:solidFill>
        </p:spPr>
      </p:pic>
      <p:pic>
        <p:nvPicPr>
          <p:cNvPr id="8" name="Picture 7" descr="Shape, square&#10;&#10;Description automatically generated">
            <a:extLst>
              <a:ext uri="{FF2B5EF4-FFF2-40B4-BE49-F238E27FC236}">
                <a16:creationId xmlns:a16="http://schemas.microsoft.com/office/drawing/2014/main" id="{C11AC261-E092-4D47-90A9-2E36DB2BDA2F}"/>
              </a:ext>
            </a:extLst>
          </p:cNvPr>
          <p:cNvPicPr>
            <a:picLocks noChangeAspect="1"/>
          </p:cNvPicPr>
          <p:nvPr userDrawn="1"/>
        </p:nvPicPr>
        <p:blipFill rotWithShape="1">
          <a:blip r:embed="rId3" cstate="email">
            <a:extLst>
              <a:ext uri="{28A0092B-C50C-407E-A947-70E740481C1C}">
                <a14:useLocalDpi xmlns:a14="http://schemas.microsoft.com/office/drawing/2010/main" val="0"/>
              </a:ext>
            </a:extLst>
          </a:blip>
          <a:srcRect/>
          <a:stretch/>
        </p:blipFill>
        <p:spPr>
          <a:xfrm flipH="1">
            <a:off x="-1" y="0"/>
            <a:ext cx="4664593" cy="6858000"/>
          </a:xfrm>
          <a:prstGeom prst="rect">
            <a:avLst/>
          </a:prstGeom>
        </p:spPr>
      </p:pic>
      <p:sp>
        <p:nvSpPr>
          <p:cNvPr id="10" name="Subtitle 2">
            <a:extLst>
              <a:ext uri="{FF2B5EF4-FFF2-40B4-BE49-F238E27FC236}">
                <a16:creationId xmlns:a16="http://schemas.microsoft.com/office/drawing/2014/main" id="{CE421CCD-B1C9-5947-8513-C55E32308718}"/>
              </a:ext>
            </a:extLst>
          </p:cNvPr>
          <p:cNvSpPr>
            <a:spLocks noGrp="1"/>
          </p:cNvSpPr>
          <p:nvPr>
            <p:ph type="subTitle" idx="1"/>
          </p:nvPr>
        </p:nvSpPr>
        <p:spPr>
          <a:xfrm>
            <a:off x="378107" y="5438170"/>
            <a:ext cx="3846653" cy="1071286"/>
          </a:xfrm>
          <a:noFill/>
          <a:ln>
            <a:noFill/>
          </a:ln>
        </p:spPr>
        <p:txBody>
          <a:bodyPr>
            <a:normAutofit/>
          </a:bodyPr>
          <a:lstStyle>
            <a:lvl1pPr marL="0" indent="0" algn="l">
              <a:buNone/>
              <a:defRPr sz="20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US" dirty="0"/>
          </a:p>
        </p:txBody>
      </p:sp>
      <p:sp>
        <p:nvSpPr>
          <p:cNvPr id="12" name="Title 1">
            <a:extLst>
              <a:ext uri="{FF2B5EF4-FFF2-40B4-BE49-F238E27FC236}">
                <a16:creationId xmlns:a16="http://schemas.microsoft.com/office/drawing/2014/main" id="{E4C025D1-FBD0-2045-B849-5A52B44DBA86}"/>
              </a:ext>
            </a:extLst>
          </p:cNvPr>
          <p:cNvSpPr>
            <a:spLocks noGrp="1"/>
          </p:cNvSpPr>
          <p:nvPr>
            <p:ph type="ctrTitle"/>
          </p:nvPr>
        </p:nvSpPr>
        <p:spPr>
          <a:xfrm>
            <a:off x="378107" y="3241429"/>
            <a:ext cx="3846653" cy="2032000"/>
          </a:xfrm>
          <a:prstGeom prst="rect">
            <a:avLst/>
          </a:prstGeom>
          <a:noFill/>
          <a:ln>
            <a:noFill/>
          </a:ln>
        </p:spPr>
        <p:txBody>
          <a:bodyPr anchor="b">
            <a:normAutofit/>
          </a:bodyPr>
          <a:lstStyle>
            <a:lvl1pPr algn="l">
              <a:defRPr sz="3000">
                <a:solidFill>
                  <a:schemeClr val="bg1"/>
                </a:solidFill>
              </a:defRPr>
            </a:lvl1pPr>
          </a:lstStyle>
          <a:p>
            <a:r>
              <a:rPr lang="en-US" dirty="0"/>
              <a:t>Click to edit Master title style</a:t>
            </a:r>
          </a:p>
        </p:txBody>
      </p:sp>
      <p:pic>
        <p:nvPicPr>
          <p:cNvPr id="14" name="Picture 13" descr="Logo&#10;&#10;Description automatically generated">
            <a:extLst>
              <a:ext uri="{FF2B5EF4-FFF2-40B4-BE49-F238E27FC236}">
                <a16:creationId xmlns:a16="http://schemas.microsoft.com/office/drawing/2014/main" id="{BC3EB465-B93E-CD40-B90A-2C96B8E5E3F8}"/>
              </a:ext>
            </a:extLst>
          </p:cNvPr>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1092197" y="565379"/>
            <a:ext cx="2387600" cy="2032000"/>
          </a:xfrm>
          <a:prstGeom prst="rect">
            <a:avLst/>
          </a:prstGeom>
        </p:spPr>
      </p:pic>
    </p:spTree>
    <p:extLst>
      <p:ext uri="{BB962C8B-B14F-4D97-AF65-F5344CB8AC3E}">
        <p14:creationId xmlns:p14="http://schemas.microsoft.com/office/powerpoint/2010/main" val="22983981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Potato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5343A9E-9172-4CF8-85BA-DDB4FB3A4713}"/>
              </a:ext>
            </a:extLst>
          </p:cNvPr>
          <p:cNvPicPr>
            <a:picLocks noChangeAspect="1"/>
          </p:cNvPicPr>
          <p:nvPr userDrawn="1"/>
        </p:nvPicPr>
        <p:blipFill>
          <a:blip r:embed="rId2">
            <a:extLst>
              <a:ext uri="{BEBA8EAE-BF5A-486C-A8C5-ECC9F3942E4B}">
                <a14:imgProps xmlns:a14="http://schemas.microsoft.com/office/drawing/2010/main">
                  <a14:imgLayer r:embed="rId3">
                    <a14:imgEffect>
                      <a14:sharpenSoften amount="-75000"/>
                    </a14:imgEffect>
                  </a14:imgLayer>
                </a14:imgProps>
              </a:ext>
              <a:ext uri="{28A0092B-C50C-407E-A947-70E740481C1C}">
                <a14:useLocalDpi xmlns:a14="http://schemas.microsoft.com/office/drawing/2010/main" val="0"/>
              </a:ext>
            </a:extLst>
          </a:blip>
          <a:stretch>
            <a:fillRect/>
          </a:stretch>
        </p:blipFill>
        <p:spPr>
          <a:xfrm>
            <a:off x="0" y="-3049"/>
            <a:ext cx="12192000" cy="6864097"/>
          </a:xfrm>
          <a:prstGeom prst="rect">
            <a:avLst/>
          </a:prstGeom>
        </p:spPr>
      </p:pic>
      <p:sp>
        <p:nvSpPr>
          <p:cNvPr id="43" name="Rectangle 42">
            <a:extLst>
              <a:ext uri="{FF2B5EF4-FFF2-40B4-BE49-F238E27FC236}">
                <a16:creationId xmlns:a16="http://schemas.microsoft.com/office/drawing/2014/main" id="{D3634162-1F12-4635-A3C2-1DE2A849FA38}"/>
              </a:ext>
            </a:extLst>
          </p:cNvPr>
          <p:cNvSpPr/>
          <p:nvPr userDrawn="1"/>
        </p:nvSpPr>
        <p:spPr>
          <a:xfrm>
            <a:off x="1" y="6171288"/>
            <a:ext cx="12192000" cy="6867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1D1B894-A2B5-4091-B9B5-634954F91A42}"/>
              </a:ext>
            </a:extLst>
          </p:cNvPr>
          <p:cNvSpPr>
            <a:spLocks noGrp="1"/>
          </p:cNvSpPr>
          <p:nvPr>
            <p:ph type="ctrTitle"/>
          </p:nvPr>
        </p:nvSpPr>
        <p:spPr>
          <a:xfrm>
            <a:off x="1524000" y="1122363"/>
            <a:ext cx="9144000" cy="2387600"/>
          </a:xfrm>
          <a:prstGeom prst="rect">
            <a:avLst/>
          </a:prstGeom>
          <a:solidFill>
            <a:schemeClr val="tx1">
              <a:alpha val="75000"/>
            </a:schemeClr>
          </a:solidFill>
        </p:spPr>
        <p:txBody>
          <a:bodyPr anchor="b"/>
          <a:lstStyle>
            <a:lvl1pPr algn="ctr">
              <a:defRPr sz="6000">
                <a:solidFill>
                  <a:schemeClr val="bg1"/>
                </a:solidFill>
              </a:defRPr>
            </a:lvl1pPr>
          </a:lstStyle>
          <a:p>
            <a:r>
              <a:rPr lang="en-US" dirty="0"/>
              <a:t>Click to edit Master title style</a:t>
            </a:r>
          </a:p>
        </p:txBody>
      </p:sp>
      <p:sp>
        <p:nvSpPr>
          <p:cNvPr id="3" name="Subtitle 2">
            <a:extLst>
              <a:ext uri="{FF2B5EF4-FFF2-40B4-BE49-F238E27FC236}">
                <a16:creationId xmlns:a16="http://schemas.microsoft.com/office/drawing/2014/main" id="{B09EDDAA-0D37-463A-8D09-A929051F0E64}"/>
              </a:ext>
            </a:extLst>
          </p:cNvPr>
          <p:cNvSpPr>
            <a:spLocks noGrp="1"/>
          </p:cNvSpPr>
          <p:nvPr>
            <p:ph type="subTitle" idx="1"/>
          </p:nvPr>
        </p:nvSpPr>
        <p:spPr>
          <a:xfrm>
            <a:off x="1524000" y="3602038"/>
            <a:ext cx="9144000" cy="1655762"/>
          </a:xfrm>
          <a:solidFill>
            <a:schemeClr val="tx1">
              <a:alpha val="75000"/>
            </a:schemeClr>
          </a:solidFill>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42" name="Picture 41">
            <a:extLst>
              <a:ext uri="{FF2B5EF4-FFF2-40B4-BE49-F238E27FC236}">
                <a16:creationId xmlns:a16="http://schemas.microsoft.com/office/drawing/2014/main" id="{574B9CF7-6762-454C-BDEA-274DDA3E027B}"/>
              </a:ext>
            </a:extLst>
          </p:cNvPr>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11112468" y="6222884"/>
            <a:ext cx="974757" cy="488189"/>
          </a:xfrm>
          <a:prstGeom prst="rect">
            <a:avLst/>
          </a:prstGeom>
        </p:spPr>
      </p:pic>
      <p:pic>
        <p:nvPicPr>
          <p:cNvPr id="10" name="Picture 9">
            <a:extLst>
              <a:ext uri="{FF2B5EF4-FFF2-40B4-BE49-F238E27FC236}">
                <a16:creationId xmlns:a16="http://schemas.microsoft.com/office/drawing/2014/main" id="{FF578633-8F3B-4782-B713-2B14EDFF6CE0}"/>
              </a:ext>
            </a:extLst>
          </p:cNvPr>
          <p:cNvPicPr>
            <a:picLocks noChangeAspect="1"/>
          </p:cNvPicPr>
          <p:nvPr userDrawn="1"/>
        </p:nvPicPr>
        <p:blipFill>
          <a:blip r:embed="rId5" cstate="email">
            <a:extLst>
              <a:ext uri="{28A0092B-C50C-407E-A947-70E740481C1C}">
                <a14:useLocalDpi xmlns:a14="http://schemas.microsoft.com/office/drawing/2010/main" val="0"/>
              </a:ext>
            </a:extLst>
          </a:blip>
          <a:stretch>
            <a:fillRect/>
          </a:stretch>
        </p:blipFill>
        <p:spPr>
          <a:xfrm>
            <a:off x="0" y="6197375"/>
            <a:ext cx="2057400" cy="592531"/>
          </a:xfrm>
          <a:prstGeom prst="rect">
            <a:avLst/>
          </a:prstGeom>
        </p:spPr>
      </p:pic>
    </p:spTree>
    <p:extLst>
      <p:ext uri="{BB962C8B-B14F-4D97-AF65-F5344CB8AC3E}">
        <p14:creationId xmlns:p14="http://schemas.microsoft.com/office/powerpoint/2010/main" val="41342508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Blueberries">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59ED518-3681-468B-8B53-1C4D2C976CEB}"/>
              </a:ext>
            </a:extLst>
          </p:cNvPr>
          <p:cNvPicPr>
            <a:picLocks noChangeAspect="1"/>
          </p:cNvPicPr>
          <p:nvPr userDrawn="1"/>
        </p:nvPicPr>
        <p:blipFill>
          <a:blip r:embed="rId2">
            <a:extLst>
              <a:ext uri="{BEBA8EAE-BF5A-486C-A8C5-ECC9F3942E4B}">
                <a14:imgProps xmlns:a14="http://schemas.microsoft.com/office/drawing/2010/main">
                  <a14:imgLayer r:embed="rId3">
                    <a14:imgEffect>
                      <a14:sharpenSoften amount="-75000"/>
                    </a14:imgEffect>
                  </a14:imgLayer>
                </a14:imgProps>
              </a:ext>
              <a:ext uri="{28A0092B-C50C-407E-A947-70E740481C1C}">
                <a14:useLocalDpi xmlns:a14="http://schemas.microsoft.com/office/drawing/2010/main" val="0"/>
              </a:ext>
            </a:extLst>
          </a:blip>
          <a:stretch>
            <a:fillRect/>
          </a:stretch>
        </p:blipFill>
        <p:spPr>
          <a:xfrm>
            <a:off x="-1" y="-3048"/>
            <a:ext cx="12191999" cy="6864096"/>
          </a:xfrm>
          <a:prstGeom prst="rect">
            <a:avLst/>
          </a:prstGeom>
        </p:spPr>
      </p:pic>
      <p:sp>
        <p:nvSpPr>
          <p:cNvPr id="43" name="Rectangle 42">
            <a:extLst>
              <a:ext uri="{FF2B5EF4-FFF2-40B4-BE49-F238E27FC236}">
                <a16:creationId xmlns:a16="http://schemas.microsoft.com/office/drawing/2014/main" id="{D3634162-1F12-4635-A3C2-1DE2A849FA38}"/>
              </a:ext>
            </a:extLst>
          </p:cNvPr>
          <p:cNvSpPr/>
          <p:nvPr userDrawn="1"/>
        </p:nvSpPr>
        <p:spPr>
          <a:xfrm>
            <a:off x="1" y="6171288"/>
            <a:ext cx="12192000" cy="6867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1D1B894-A2B5-4091-B9B5-634954F91A42}"/>
              </a:ext>
            </a:extLst>
          </p:cNvPr>
          <p:cNvSpPr>
            <a:spLocks noGrp="1"/>
          </p:cNvSpPr>
          <p:nvPr>
            <p:ph type="ctrTitle"/>
          </p:nvPr>
        </p:nvSpPr>
        <p:spPr>
          <a:xfrm>
            <a:off x="1524000" y="1122363"/>
            <a:ext cx="9144000" cy="2387600"/>
          </a:xfrm>
          <a:prstGeom prst="rect">
            <a:avLst/>
          </a:prstGeom>
          <a:solidFill>
            <a:schemeClr val="tx1">
              <a:alpha val="75000"/>
            </a:schemeClr>
          </a:solidFill>
        </p:spPr>
        <p:txBody>
          <a:bodyPr anchor="b"/>
          <a:lstStyle>
            <a:lvl1pPr algn="ctr">
              <a:defRPr sz="6000">
                <a:solidFill>
                  <a:schemeClr val="bg1"/>
                </a:solidFill>
              </a:defRPr>
            </a:lvl1pPr>
          </a:lstStyle>
          <a:p>
            <a:r>
              <a:rPr lang="en-US" dirty="0"/>
              <a:t>Click to edit Master title style</a:t>
            </a:r>
          </a:p>
        </p:txBody>
      </p:sp>
      <p:sp>
        <p:nvSpPr>
          <p:cNvPr id="3" name="Subtitle 2">
            <a:extLst>
              <a:ext uri="{FF2B5EF4-FFF2-40B4-BE49-F238E27FC236}">
                <a16:creationId xmlns:a16="http://schemas.microsoft.com/office/drawing/2014/main" id="{B09EDDAA-0D37-463A-8D09-A929051F0E64}"/>
              </a:ext>
            </a:extLst>
          </p:cNvPr>
          <p:cNvSpPr>
            <a:spLocks noGrp="1"/>
          </p:cNvSpPr>
          <p:nvPr>
            <p:ph type="subTitle" idx="1"/>
          </p:nvPr>
        </p:nvSpPr>
        <p:spPr>
          <a:xfrm>
            <a:off x="1524000" y="3602038"/>
            <a:ext cx="9144000" cy="1655762"/>
          </a:xfrm>
          <a:solidFill>
            <a:schemeClr val="tx1">
              <a:alpha val="75000"/>
            </a:schemeClr>
          </a:solidFill>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42" name="Picture 41">
            <a:extLst>
              <a:ext uri="{FF2B5EF4-FFF2-40B4-BE49-F238E27FC236}">
                <a16:creationId xmlns:a16="http://schemas.microsoft.com/office/drawing/2014/main" id="{574B9CF7-6762-454C-BDEA-274DDA3E027B}"/>
              </a:ext>
            </a:extLst>
          </p:cNvPr>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11112468" y="6222884"/>
            <a:ext cx="974757" cy="488189"/>
          </a:xfrm>
          <a:prstGeom prst="rect">
            <a:avLst/>
          </a:prstGeom>
        </p:spPr>
      </p:pic>
      <p:sp>
        <p:nvSpPr>
          <p:cNvPr id="11" name="Footer Placeholder 4">
            <a:extLst>
              <a:ext uri="{FF2B5EF4-FFF2-40B4-BE49-F238E27FC236}">
                <a16:creationId xmlns:a16="http://schemas.microsoft.com/office/drawing/2014/main" id="{F9D986E9-E03E-4AAB-9E40-DF67CDF5B898}"/>
              </a:ext>
            </a:extLst>
          </p:cNvPr>
          <p:cNvSpPr>
            <a:spLocks noGrp="1"/>
          </p:cNvSpPr>
          <p:nvPr>
            <p:ph type="ftr" sz="quarter" idx="11"/>
          </p:nvPr>
        </p:nvSpPr>
        <p:spPr>
          <a:xfrm>
            <a:off x="609600" y="6356350"/>
            <a:ext cx="9149542" cy="365125"/>
          </a:xfrm>
          <a:prstGeom prst="rect">
            <a:avLst/>
          </a:prstGeom>
        </p:spPr>
        <p:txBody>
          <a:bodyPr/>
          <a:lstStyle/>
          <a:p>
            <a:endParaRPr lang="en-US" dirty="0"/>
          </a:p>
        </p:txBody>
      </p:sp>
      <p:pic>
        <p:nvPicPr>
          <p:cNvPr id="12" name="Picture 11">
            <a:extLst>
              <a:ext uri="{FF2B5EF4-FFF2-40B4-BE49-F238E27FC236}">
                <a16:creationId xmlns:a16="http://schemas.microsoft.com/office/drawing/2014/main" id="{91F80E94-516B-4410-8611-70F39809A4EB}"/>
              </a:ext>
            </a:extLst>
          </p:cNvPr>
          <p:cNvPicPr>
            <a:picLocks noChangeAspect="1"/>
          </p:cNvPicPr>
          <p:nvPr userDrawn="1"/>
        </p:nvPicPr>
        <p:blipFill>
          <a:blip r:embed="rId5" cstate="email">
            <a:extLst>
              <a:ext uri="{28A0092B-C50C-407E-A947-70E740481C1C}">
                <a14:useLocalDpi xmlns:a14="http://schemas.microsoft.com/office/drawing/2010/main" val="0"/>
              </a:ext>
            </a:extLst>
          </a:blip>
          <a:stretch>
            <a:fillRect/>
          </a:stretch>
        </p:blipFill>
        <p:spPr>
          <a:xfrm>
            <a:off x="104775" y="6218377"/>
            <a:ext cx="2057400" cy="592531"/>
          </a:xfrm>
          <a:prstGeom prst="rect">
            <a:avLst/>
          </a:prstGeom>
        </p:spPr>
      </p:pic>
    </p:spTree>
    <p:extLst>
      <p:ext uri="{BB962C8B-B14F-4D97-AF65-F5344CB8AC3E}">
        <p14:creationId xmlns:p14="http://schemas.microsoft.com/office/powerpoint/2010/main" val="269533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Oran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5F51813-7266-4F1C-B276-57C380D6ABFE}"/>
              </a:ext>
            </a:extLst>
          </p:cNvPr>
          <p:cNvPicPr>
            <a:picLocks noChangeAspect="1"/>
          </p:cNvPicPr>
          <p:nvPr userDrawn="1"/>
        </p:nvPicPr>
        <p:blipFill>
          <a:blip r:embed="rId2">
            <a:extLst>
              <a:ext uri="{BEBA8EAE-BF5A-486C-A8C5-ECC9F3942E4B}">
                <a14:imgProps xmlns:a14="http://schemas.microsoft.com/office/drawing/2010/main">
                  <a14:imgLayer r:embed="rId3">
                    <a14:imgEffect>
                      <a14:sharpenSoften amount="-75000"/>
                    </a14:imgEffect>
                  </a14:imgLayer>
                </a14:imgProps>
              </a:ext>
              <a:ext uri="{28A0092B-C50C-407E-A947-70E740481C1C}">
                <a14:useLocalDpi xmlns:a14="http://schemas.microsoft.com/office/drawing/2010/main" val="0"/>
              </a:ext>
            </a:extLst>
          </a:blip>
          <a:stretch>
            <a:fillRect/>
          </a:stretch>
        </p:blipFill>
        <p:spPr>
          <a:xfrm>
            <a:off x="5415" y="0"/>
            <a:ext cx="12186585" cy="6861048"/>
          </a:xfrm>
          <a:prstGeom prst="rect">
            <a:avLst/>
          </a:prstGeom>
        </p:spPr>
      </p:pic>
      <p:sp>
        <p:nvSpPr>
          <p:cNvPr id="43" name="Rectangle 42">
            <a:extLst>
              <a:ext uri="{FF2B5EF4-FFF2-40B4-BE49-F238E27FC236}">
                <a16:creationId xmlns:a16="http://schemas.microsoft.com/office/drawing/2014/main" id="{D3634162-1F12-4635-A3C2-1DE2A849FA38}"/>
              </a:ext>
            </a:extLst>
          </p:cNvPr>
          <p:cNvSpPr/>
          <p:nvPr userDrawn="1"/>
        </p:nvSpPr>
        <p:spPr>
          <a:xfrm>
            <a:off x="1" y="6171288"/>
            <a:ext cx="12192000" cy="6867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1D1B894-A2B5-4091-B9B5-634954F91A42}"/>
              </a:ext>
            </a:extLst>
          </p:cNvPr>
          <p:cNvSpPr>
            <a:spLocks noGrp="1"/>
          </p:cNvSpPr>
          <p:nvPr>
            <p:ph type="ctrTitle"/>
          </p:nvPr>
        </p:nvSpPr>
        <p:spPr>
          <a:xfrm>
            <a:off x="1524000" y="1122363"/>
            <a:ext cx="9144000" cy="2387600"/>
          </a:xfrm>
          <a:prstGeom prst="rect">
            <a:avLst/>
          </a:prstGeom>
          <a:solidFill>
            <a:schemeClr val="tx1">
              <a:alpha val="75000"/>
            </a:schemeClr>
          </a:solidFill>
        </p:spPr>
        <p:txBody>
          <a:bodyPr anchor="b"/>
          <a:lstStyle>
            <a:lvl1pPr algn="ctr">
              <a:defRPr sz="6000">
                <a:solidFill>
                  <a:schemeClr val="bg1"/>
                </a:solidFill>
              </a:defRPr>
            </a:lvl1pPr>
          </a:lstStyle>
          <a:p>
            <a:r>
              <a:rPr lang="en-US" dirty="0"/>
              <a:t>Click to edit Master title style</a:t>
            </a:r>
          </a:p>
        </p:txBody>
      </p:sp>
      <p:sp>
        <p:nvSpPr>
          <p:cNvPr id="3" name="Subtitle 2">
            <a:extLst>
              <a:ext uri="{FF2B5EF4-FFF2-40B4-BE49-F238E27FC236}">
                <a16:creationId xmlns:a16="http://schemas.microsoft.com/office/drawing/2014/main" id="{B09EDDAA-0D37-463A-8D09-A929051F0E64}"/>
              </a:ext>
            </a:extLst>
          </p:cNvPr>
          <p:cNvSpPr>
            <a:spLocks noGrp="1"/>
          </p:cNvSpPr>
          <p:nvPr>
            <p:ph type="subTitle" idx="1"/>
          </p:nvPr>
        </p:nvSpPr>
        <p:spPr>
          <a:xfrm>
            <a:off x="1524000" y="3602038"/>
            <a:ext cx="9144000" cy="1655762"/>
          </a:xfrm>
          <a:solidFill>
            <a:schemeClr val="tx1">
              <a:alpha val="75000"/>
            </a:schemeClr>
          </a:solidFill>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42" name="Picture 41">
            <a:extLst>
              <a:ext uri="{FF2B5EF4-FFF2-40B4-BE49-F238E27FC236}">
                <a16:creationId xmlns:a16="http://schemas.microsoft.com/office/drawing/2014/main" id="{574B9CF7-6762-454C-BDEA-274DDA3E027B}"/>
              </a:ext>
            </a:extLst>
          </p:cNvPr>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11112468" y="6222884"/>
            <a:ext cx="974757" cy="488189"/>
          </a:xfrm>
          <a:prstGeom prst="rect">
            <a:avLst/>
          </a:prstGeom>
        </p:spPr>
      </p:pic>
      <p:sp>
        <p:nvSpPr>
          <p:cNvPr id="11" name="Footer Placeholder 4">
            <a:extLst>
              <a:ext uri="{FF2B5EF4-FFF2-40B4-BE49-F238E27FC236}">
                <a16:creationId xmlns:a16="http://schemas.microsoft.com/office/drawing/2014/main" id="{EC486616-0D92-468F-972F-04B7AFFE30FA}"/>
              </a:ext>
            </a:extLst>
          </p:cNvPr>
          <p:cNvSpPr>
            <a:spLocks noGrp="1"/>
          </p:cNvSpPr>
          <p:nvPr>
            <p:ph type="ftr" sz="quarter" idx="11"/>
          </p:nvPr>
        </p:nvSpPr>
        <p:spPr>
          <a:xfrm>
            <a:off x="609600" y="6356350"/>
            <a:ext cx="9149542" cy="365125"/>
          </a:xfrm>
          <a:prstGeom prst="rect">
            <a:avLst/>
          </a:prstGeom>
        </p:spPr>
        <p:txBody>
          <a:bodyPr/>
          <a:lstStyle/>
          <a:p>
            <a:endParaRPr lang="en-US" dirty="0"/>
          </a:p>
        </p:txBody>
      </p:sp>
      <p:pic>
        <p:nvPicPr>
          <p:cNvPr id="10" name="Picture 9">
            <a:extLst>
              <a:ext uri="{FF2B5EF4-FFF2-40B4-BE49-F238E27FC236}">
                <a16:creationId xmlns:a16="http://schemas.microsoft.com/office/drawing/2014/main" id="{53097929-579E-4D03-8F76-6FA54474EC7B}"/>
              </a:ext>
            </a:extLst>
          </p:cNvPr>
          <p:cNvPicPr>
            <a:picLocks noChangeAspect="1"/>
          </p:cNvPicPr>
          <p:nvPr userDrawn="1"/>
        </p:nvPicPr>
        <p:blipFill>
          <a:blip r:embed="rId5" cstate="email">
            <a:extLst>
              <a:ext uri="{28A0092B-C50C-407E-A947-70E740481C1C}">
                <a14:useLocalDpi xmlns:a14="http://schemas.microsoft.com/office/drawing/2010/main" val="0"/>
              </a:ext>
            </a:extLst>
          </a:blip>
          <a:stretch>
            <a:fillRect/>
          </a:stretch>
        </p:blipFill>
        <p:spPr>
          <a:xfrm>
            <a:off x="104775" y="6218377"/>
            <a:ext cx="2057400" cy="592531"/>
          </a:xfrm>
          <a:prstGeom prst="rect">
            <a:avLst/>
          </a:prstGeom>
        </p:spPr>
      </p:pic>
    </p:spTree>
    <p:extLst>
      <p:ext uri="{BB962C8B-B14F-4D97-AF65-F5344CB8AC3E}">
        <p14:creationId xmlns:p14="http://schemas.microsoft.com/office/powerpoint/2010/main" val="12265495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lide Apples">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814BCA6-D51E-4402-B5CC-4441306053C5}"/>
              </a:ext>
            </a:extLst>
          </p:cNvPr>
          <p:cNvPicPr>
            <a:picLocks noChangeAspect="1"/>
          </p:cNvPicPr>
          <p:nvPr userDrawn="1"/>
        </p:nvPicPr>
        <p:blipFill>
          <a:blip r:embed="rId2">
            <a:extLst>
              <a:ext uri="{BEBA8EAE-BF5A-486C-A8C5-ECC9F3942E4B}">
                <a14:imgProps xmlns:a14="http://schemas.microsoft.com/office/drawing/2010/main">
                  <a14:imgLayer r:embed="rId3">
                    <a14:imgEffect>
                      <a14:sharpenSoften amount="-75000"/>
                    </a14:imgEffect>
                  </a14:imgLayer>
                </a14:imgProps>
              </a:ext>
              <a:ext uri="{28A0092B-C50C-407E-A947-70E740481C1C}">
                <a14:useLocalDpi xmlns:a14="http://schemas.microsoft.com/office/drawing/2010/main" val="0"/>
              </a:ext>
            </a:extLst>
          </a:blip>
          <a:stretch>
            <a:fillRect/>
          </a:stretch>
        </p:blipFill>
        <p:spPr>
          <a:xfrm>
            <a:off x="5415" y="0"/>
            <a:ext cx="12181170" cy="6857999"/>
          </a:xfrm>
          <a:prstGeom prst="rect">
            <a:avLst/>
          </a:prstGeom>
        </p:spPr>
      </p:pic>
      <p:sp>
        <p:nvSpPr>
          <p:cNvPr id="43" name="Rectangle 42">
            <a:extLst>
              <a:ext uri="{FF2B5EF4-FFF2-40B4-BE49-F238E27FC236}">
                <a16:creationId xmlns:a16="http://schemas.microsoft.com/office/drawing/2014/main" id="{D3634162-1F12-4635-A3C2-1DE2A849FA38}"/>
              </a:ext>
            </a:extLst>
          </p:cNvPr>
          <p:cNvSpPr/>
          <p:nvPr userDrawn="1"/>
        </p:nvSpPr>
        <p:spPr>
          <a:xfrm>
            <a:off x="1" y="6171288"/>
            <a:ext cx="12192000" cy="6867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1D1B894-A2B5-4091-B9B5-634954F91A42}"/>
              </a:ext>
            </a:extLst>
          </p:cNvPr>
          <p:cNvSpPr>
            <a:spLocks noGrp="1"/>
          </p:cNvSpPr>
          <p:nvPr>
            <p:ph type="ctrTitle"/>
          </p:nvPr>
        </p:nvSpPr>
        <p:spPr>
          <a:xfrm>
            <a:off x="1524000" y="1122363"/>
            <a:ext cx="9144000" cy="2387600"/>
          </a:xfrm>
          <a:prstGeom prst="rect">
            <a:avLst/>
          </a:prstGeom>
          <a:solidFill>
            <a:schemeClr val="tx1">
              <a:alpha val="75000"/>
            </a:schemeClr>
          </a:solidFill>
        </p:spPr>
        <p:txBody>
          <a:bodyPr anchor="b"/>
          <a:lstStyle>
            <a:lvl1pPr algn="ctr">
              <a:defRPr sz="6000">
                <a:solidFill>
                  <a:schemeClr val="bg1"/>
                </a:solidFill>
              </a:defRPr>
            </a:lvl1pPr>
          </a:lstStyle>
          <a:p>
            <a:r>
              <a:rPr lang="en-US" dirty="0"/>
              <a:t>Click to edit Master title style</a:t>
            </a:r>
          </a:p>
        </p:txBody>
      </p:sp>
      <p:sp>
        <p:nvSpPr>
          <p:cNvPr id="3" name="Subtitle 2">
            <a:extLst>
              <a:ext uri="{FF2B5EF4-FFF2-40B4-BE49-F238E27FC236}">
                <a16:creationId xmlns:a16="http://schemas.microsoft.com/office/drawing/2014/main" id="{B09EDDAA-0D37-463A-8D09-A929051F0E64}"/>
              </a:ext>
            </a:extLst>
          </p:cNvPr>
          <p:cNvSpPr>
            <a:spLocks noGrp="1"/>
          </p:cNvSpPr>
          <p:nvPr>
            <p:ph type="subTitle" idx="1"/>
          </p:nvPr>
        </p:nvSpPr>
        <p:spPr>
          <a:xfrm>
            <a:off x="1524000" y="3602038"/>
            <a:ext cx="9144000" cy="1655762"/>
          </a:xfrm>
          <a:solidFill>
            <a:schemeClr val="tx1">
              <a:alpha val="75000"/>
            </a:schemeClr>
          </a:solidFill>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42" name="Picture 41">
            <a:extLst>
              <a:ext uri="{FF2B5EF4-FFF2-40B4-BE49-F238E27FC236}">
                <a16:creationId xmlns:a16="http://schemas.microsoft.com/office/drawing/2014/main" id="{574B9CF7-6762-454C-BDEA-274DDA3E027B}"/>
              </a:ext>
            </a:extLst>
          </p:cNvPr>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11112468" y="6222884"/>
            <a:ext cx="974757" cy="488189"/>
          </a:xfrm>
          <a:prstGeom prst="rect">
            <a:avLst/>
          </a:prstGeom>
        </p:spPr>
      </p:pic>
      <p:sp>
        <p:nvSpPr>
          <p:cNvPr id="11" name="Footer Placeholder 4">
            <a:extLst>
              <a:ext uri="{FF2B5EF4-FFF2-40B4-BE49-F238E27FC236}">
                <a16:creationId xmlns:a16="http://schemas.microsoft.com/office/drawing/2014/main" id="{3157A075-78FD-4464-994E-201EC09EDFD6}"/>
              </a:ext>
            </a:extLst>
          </p:cNvPr>
          <p:cNvSpPr>
            <a:spLocks noGrp="1"/>
          </p:cNvSpPr>
          <p:nvPr>
            <p:ph type="ftr" sz="quarter" idx="11"/>
          </p:nvPr>
        </p:nvSpPr>
        <p:spPr>
          <a:xfrm>
            <a:off x="609600" y="6356350"/>
            <a:ext cx="9149542" cy="365125"/>
          </a:xfrm>
          <a:prstGeom prst="rect">
            <a:avLst/>
          </a:prstGeom>
        </p:spPr>
        <p:txBody>
          <a:bodyPr/>
          <a:lstStyle/>
          <a:p>
            <a:endParaRPr lang="en-US" dirty="0"/>
          </a:p>
        </p:txBody>
      </p:sp>
      <p:pic>
        <p:nvPicPr>
          <p:cNvPr id="10" name="Picture 9">
            <a:extLst>
              <a:ext uri="{FF2B5EF4-FFF2-40B4-BE49-F238E27FC236}">
                <a16:creationId xmlns:a16="http://schemas.microsoft.com/office/drawing/2014/main" id="{C75015F8-8C61-4A47-9ECC-F9622F2DCF61}"/>
              </a:ext>
            </a:extLst>
          </p:cNvPr>
          <p:cNvPicPr>
            <a:picLocks noChangeAspect="1"/>
          </p:cNvPicPr>
          <p:nvPr userDrawn="1"/>
        </p:nvPicPr>
        <p:blipFill>
          <a:blip r:embed="rId5" cstate="email">
            <a:extLst>
              <a:ext uri="{28A0092B-C50C-407E-A947-70E740481C1C}">
                <a14:useLocalDpi xmlns:a14="http://schemas.microsoft.com/office/drawing/2010/main" val="0"/>
              </a:ext>
            </a:extLst>
          </a:blip>
          <a:stretch>
            <a:fillRect/>
          </a:stretch>
        </p:blipFill>
        <p:spPr>
          <a:xfrm>
            <a:off x="104775" y="6218377"/>
            <a:ext cx="2057400" cy="592531"/>
          </a:xfrm>
          <a:prstGeom prst="rect">
            <a:avLst/>
          </a:prstGeom>
        </p:spPr>
      </p:pic>
    </p:spTree>
    <p:extLst>
      <p:ext uri="{BB962C8B-B14F-4D97-AF65-F5344CB8AC3E}">
        <p14:creationId xmlns:p14="http://schemas.microsoft.com/office/powerpoint/2010/main" val="21821240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image" Target="../media/image2.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slideLayout" Target="../slideLayouts/slideLayout57.xml"/><Relationship Id="rId18" Type="http://schemas.openxmlformats.org/officeDocument/2006/relationships/image" Target="../media/image30.pn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17" Type="http://schemas.openxmlformats.org/officeDocument/2006/relationships/image" Target="../media/image29.png"/><Relationship Id="rId2" Type="http://schemas.openxmlformats.org/officeDocument/2006/relationships/slideLayout" Target="../slideLayouts/slideLayout46.xml"/><Relationship Id="rId16" Type="http://schemas.openxmlformats.org/officeDocument/2006/relationships/theme" Target="../theme/theme2.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5" Type="http://schemas.openxmlformats.org/officeDocument/2006/relationships/slideLayout" Target="../slideLayouts/slideLayout59.xml"/><Relationship Id="rId10" Type="http://schemas.openxmlformats.org/officeDocument/2006/relationships/slideLayout" Target="../slideLayouts/slideLayout54.xml"/><Relationship Id="rId19" Type="http://schemas.openxmlformats.org/officeDocument/2006/relationships/image" Target="../media/image31.png"/><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5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5824F75-C100-4A1E-AB16-F58914147C7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74B79BC0-3DAF-4E96-9803-954BE4B44AC0}"/>
              </a:ext>
            </a:extLst>
          </p:cNvPr>
          <p:cNvSpPr>
            <a:spLocks noGrp="1"/>
          </p:cNvSpPr>
          <p:nvPr userDrawn="1">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36" name="Picture 35">
            <a:extLst>
              <a:ext uri="{FF2B5EF4-FFF2-40B4-BE49-F238E27FC236}">
                <a16:creationId xmlns:a16="http://schemas.microsoft.com/office/drawing/2014/main" id="{456CCE1E-4605-4305-89EA-2A8ABF0C5416}"/>
              </a:ext>
            </a:extLst>
          </p:cNvPr>
          <p:cNvPicPr>
            <a:picLocks noChangeAspect="1"/>
          </p:cNvPicPr>
          <p:nvPr userDrawn="1"/>
        </p:nvPicPr>
        <p:blipFill>
          <a:blip r:embed="rId46" cstate="email">
            <a:extLst>
              <a:ext uri="{28A0092B-C50C-407E-A947-70E740481C1C}">
                <a14:useLocalDpi xmlns:a14="http://schemas.microsoft.com/office/drawing/2010/main" val="0"/>
              </a:ext>
            </a:extLst>
          </a:blip>
          <a:stretch>
            <a:fillRect/>
          </a:stretch>
        </p:blipFill>
        <p:spPr>
          <a:xfrm>
            <a:off x="11112468" y="6222884"/>
            <a:ext cx="974757" cy="488189"/>
          </a:xfrm>
          <a:prstGeom prst="rect">
            <a:avLst/>
          </a:prstGeom>
        </p:spPr>
      </p:pic>
      <p:sp>
        <p:nvSpPr>
          <p:cNvPr id="9" name="Footer Placeholder 4">
            <a:extLst>
              <a:ext uri="{FF2B5EF4-FFF2-40B4-BE49-F238E27FC236}">
                <a16:creationId xmlns:a16="http://schemas.microsoft.com/office/drawing/2014/main" id="{CEAEFEF7-AD70-4115-AF4A-042E890BA723}"/>
              </a:ext>
            </a:extLst>
          </p:cNvPr>
          <p:cNvSpPr>
            <a:spLocks noGrp="1"/>
          </p:cNvSpPr>
          <p:nvPr>
            <p:ph type="ftr" sz="quarter" idx="3"/>
          </p:nvPr>
        </p:nvSpPr>
        <p:spPr>
          <a:xfrm>
            <a:off x="609600" y="6356350"/>
            <a:ext cx="9149542" cy="365125"/>
          </a:xfrm>
          <a:prstGeom prst="rect">
            <a:avLst/>
          </a:prstGeom>
        </p:spPr>
        <p:txBody>
          <a:bodyPr/>
          <a:lstStyle/>
          <a:p>
            <a:endParaRPr lang="en-US" dirty="0"/>
          </a:p>
        </p:txBody>
      </p:sp>
      <p:pic>
        <p:nvPicPr>
          <p:cNvPr id="7" name="Picture 6">
            <a:extLst>
              <a:ext uri="{FF2B5EF4-FFF2-40B4-BE49-F238E27FC236}">
                <a16:creationId xmlns:a16="http://schemas.microsoft.com/office/drawing/2014/main" id="{E729DD60-DE21-40AC-BDC4-747D0BE3A010}"/>
              </a:ext>
            </a:extLst>
          </p:cNvPr>
          <p:cNvPicPr>
            <a:picLocks noChangeAspect="1"/>
          </p:cNvPicPr>
          <p:nvPr userDrawn="1"/>
        </p:nvPicPr>
        <p:blipFill>
          <a:blip r:embed="rId47" cstate="email">
            <a:extLst>
              <a:ext uri="{28A0092B-C50C-407E-A947-70E740481C1C}">
                <a14:useLocalDpi xmlns:a14="http://schemas.microsoft.com/office/drawing/2010/main" val="0"/>
              </a:ext>
            </a:extLst>
          </a:blip>
          <a:stretch>
            <a:fillRect/>
          </a:stretch>
        </p:blipFill>
        <p:spPr>
          <a:xfrm>
            <a:off x="104775" y="6222884"/>
            <a:ext cx="2057400" cy="592531"/>
          </a:xfrm>
          <a:prstGeom prst="rect">
            <a:avLst/>
          </a:prstGeom>
        </p:spPr>
      </p:pic>
    </p:spTree>
    <p:extLst>
      <p:ext uri="{BB962C8B-B14F-4D97-AF65-F5344CB8AC3E}">
        <p14:creationId xmlns:p14="http://schemas.microsoft.com/office/powerpoint/2010/main" val="1173845744"/>
      </p:ext>
    </p:extLst>
  </p:cSld>
  <p:clrMap bg1="lt1" tx1="dk1" bg2="lt2" tx2="dk2" accent1="accent1" accent2="accent2" accent3="accent3" accent4="accent4" accent5="accent5" accent6="accent6" hlink="hlink" folHlink="folHlink"/>
  <p:sldLayoutIdLst>
    <p:sldLayoutId id="2147483785" r:id="rId1"/>
    <p:sldLayoutId id="2147483791" r:id="rId2"/>
    <p:sldLayoutId id="2147483790" r:id="rId3"/>
    <p:sldLayoutId id="2147483789"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 id="2147483712" r:id="rId13"/>
    <p:sldLayoutId id="2147483713" r:id="rId14"/>
    <p:sldLayoutId id="2147483714" r:id="rId15"/>
    <p:sldLayoutId id="2147483715" r:id="rId16"/>
    <p:sldLayoutId id="2147483716" r:id="rId17"/>
    <p:sldLayoutId id="2147483717" r:id="rId18"/>
    <p:sldLayoutId id="2147483718" r:id="rId19"/>
    <p:sldLayoutId id="2147483719" r:id="rId20"/>
    <p:sldLayoutId id="2147483720" r:id="rId21"/>
    <p:sldLayoutId id="2147483721" r:id="rId22"/>
    <p:sldLayoutId id="2147483722" r:id="rId23"/>
    <p:sldLayoutId id="2147483723" r:id="rId24"/>
    <p:sldLayoutId id="2147483724" r:id="rId25"/>
    <p:sldLayoutId id="2147483725" r:id="rId26"/>
    <p:sldLayoutId id="2147483726" r:id="rId27"/>
    <p:sldLayoutId id="2147483727" r:id="rId28"/>
    <p:sldLayoutId id="2147483728" r:id="rId29"/>
    <p:sldLayoutId id="2147483729" r:id="rId30"/>
    <p:sldLayoutId id="2147483730" r:id="rId31"/>
    <p:sldLayoutId id="2147483731" r:id="rId32"/>
    <p:sldLayoutId id="2147483732" r:id="rId33"/>
    <p:sldLayoutId id="2147483733" r:id="rId34"/>
    <p:sldLayoutId id="2147483734" r:id="rId35"/>
    <p:sldLayoutId id="2147483735" r:id="rId36"/>
    <p:sldLayoutId id="2147483736" r:id="rId37"/>
    <p:sldLayoutId id="2147483737" r:id="rId38"/>
    <p:sldLayoutId id="2147483738" r:id="rId39"/>
    <p:sldLayoutId id="2147483739" r:id="rId40"/>
    <p:sldLayoutId id="2147483741" r:id="rId41"/>
    <p:sldLayoutId id="2147483702" r:id="rId42"/>
    <p:sldLayoutId id="2147483787" r:id="rId43"/>
    <p:sldLayoutId id="2147483743" r:id="rId44"/>
  </p:sldLayoutIdLst>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20561"/>
          </a:schemeClr>
        </a:solidFill>
        <a:effectLst/>
      </p:bgPr>
    </p:bg>
    <p:spTree>
      <p:nvGrpSpPr>
        <p:cNvPr id="1" name=""/>
        <p:cNvGrpSpPr/>
        <p:nvPr/>
      </p:nvGrpSpPr>
      <p:grpSpPr>
        <a:xfrm>
          <a:off x="0" y="0"/>
          <a:ext cx="0" cy="0"/>
          <a:chOff x="0" y="0"/>
          <a:chExt cx="0" cy="0"/>
        </a:xfrm>
      </p:grpSpPr>
      <p:pic>
        <p:nvPicPr>
          <p:cNvPr id="6" name="Picture 5" descr="A picture containing text, plant, vector graphics&#10;&#10;Description automatically generated">
            <a:extLst>
              <a:ext uri="{FF2B5EF4-FFF2-40B4-BE49-F238E27FC236}">
                <a16:creationId xmlns:a16="http://schemas.microsoft.com/office/drawing/2014/main" id="{5817E604-5DA8-2A41-9DD0-29E7166D2E9E}"/>
              </a:ext>
            </a:extLst>
          </p:cNvPr>
          <p:cNvPicPr>
            <a:picLocks noChangeAspect="1"/>
          </p:cNvPicPr>
          <p:nvPr userDrawn="1"/>
        </p:nvPicPr>
        <p:blipFill rotWithShape="1">
          <a:blip r:embed="rId17" cstate="email">
            <a:alphaModFix amt="10000"/>
            <a:extLst>
              <a:ext uri="{28A0092B-C50C-407E-A947-70E740481C1C}">
                <a14:useLocalDpi xmlns:a14="http://schemas.microsoft.com/office/drawing/2010/main" val="0"/>
              </a:ext>
            </a:extLst>
          </a:blip>
          <a:srcRect t="-1"/>
          <a:stretch/>
        </p:blipFill>
        <p:spPr>
          <a:xfrm>
            <a:off x="8985738" y="4003019"/>
            <a:ext cx="3206262" cy="2185519"/>
          </a:xfrm>
          <a:prstGeom prst="rect">
            <a:avLst/>
          </a:prstGeom>
        </p:spPr>
      </p:pic>
      <p:sp>
        <p:nvSpPr>
          <p:cNvPr id="4" name="Rectangle 3">
            <a:extLst>
              <a:ext uri="{FF2B5EF4-FFF2-40B4-BE49-F238E27FC236}">
                <a16:creationId xmlns:a16="http://schemas.microsoft.com/office/drawing/2014/main" id="{DBF9059D-9F1C-9849-A152-3A589FBEF4FC}"/>
              </a:ext>
            </a:extLst>
          </p:cNvPr>
          <p:cNvSpPr/>
          <p:nvPr userDrawn="1"/>
        </p:nvSpPr>
        <p:spPr>
          <a:xfrm>
            <a:off x="0" y="6176963"/>
            <a:ext cx="12192000" cy="68103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a:extLst>
              <a:ext uri="{FF2B5EF4-FFF2-40B4-BE49-F238E27FC236}">
                <a16:creationId xmlns:a16="http://schemas.microsoft.com/office/drawing/2014/main" id="{95824F75-C100-4A1E-AB16-F58914147C7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74B79BC0-3DAF-4E96-9803-954BE4B44AC0}"/>
              </a:ext>
            </a:extLst>
          </p:cNvPr>
          <p:cNvSpPr>
            <a:spLocks noGrp="1"/>
          </p:cNvSpPr>
          <p:nvPr userDrawn="1">
            <p:ph type="body" idx="1"/>
          </p:nvPr>
        </p:nvSpPr>
        <p:spPr>
          <a:xfrm>
            <a:off x="838200" y="1825625"/>
            <a:ext cx="10515600" cy="390735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36" name="Picture 35">
            <a:extLst>
              <a:ext uri="{FF2B5EF4-FFF2-40B4-BE49-F238E27FC236}">
                <a16:creationId xmlns:a16="http://schemas.microsoft.com/office/drawing/2014/main" id="{456CCE1E-4605-4305-89EA-2A8ABF0C5416}"/>
              </a:ext>
            </a:extLst>
          </p:cNvPr>
          <p:cNvPicPr>
            <a:picLocks noChangeAspect="1"/>
          </p:cNvPicPr>
          <p:nvPr userDrawn="1"/>
        </p:nvPicPr>
        <p:blipFill>
          <a:blip r:embed="rId18" cstate="email">
            <a:extLst>
              <a:ext uri="{28A0092B-C50C-407E-A947-70E740481C1C}">
                <a14:useLocalDpi xmlns:a14="http://schemas.microsoft.com/office/drawing/2010/main" val="0"/>
              </a:ext>
            </a:extLst>
          </a:blip>
          <a:stretch>
            <a:fillRect/>
          </a:stretch>
        </p:blipFill>
        <p:spPr>
          <a:xfrm>
            <a:off x="2591268" y="6275197"/>
            <a:ext cx="900735" cy="451116"/>
          </a:xfrm>
          <a:prstGeom prst="rect">
            <a:avLst/>
          </a:prstGeom>
        </p:spPr>
      </p:pic>
      <p:sp>
        <p:nvSpPr>
          <p:cNvPr id="9" name="Footer Placeholder 4">
            <a:extLst>
              <a:ext uri="{FF2B5EF4-FFF2-40B4-BE49-F238E27FC236}">
                <a16:creationId xmlns:a16="http://schemas.microsoft.com/office/drawing/2014/main" id="{CEAEFEF7-AD70-4115-AF4A-042E890BA723}"/>
              </a:ext>
            </a:extLst>
          </p:cNvPr>
          <p:cNvSpPr>
            <a:spLocks noGrp="1"/>
          </p:cNvSpPr>
          <p:nvPr>
            <p:ph type="ftr" sz="quarter" idx="3"/>
          </p:nvPr>
        </p:nvSpPr>
        <p:spPr>
          <a:xfrm>
            <a:off x="4328932" y="6356350"/>
            <a:ext cx="7024868" cy="365125"/>
          </a:xfrm>
          <a:prstGeom prst="rect">
            <a:avLst/>
          </a:prstGeom>
        </p:spPr>
        <p:txBody>
          <a:bodyPr anchor="ctr"/>
          <a:lstStyle>
            <a:lvl1pPr>
              <a:defRPr sz="1400">
                <a:solidFill>
                  <a:schemeClr val="accent4"/>
                </a:solidFill>
              </a:defRPr>
            </a:lvl1pPr>
          </a:lstStyle>
          <a:p>
            <a:endParaRPr lang="en-US" dirty="0"/>
          </a:p>
        </p:txBody>
      </p:sp>
      <p:pic>
        <p:nvPicPr>
          <p:cNvPr id="7" name="Picture 6">
            <a:extLst>
              <a:ext uri="{FF2B5EF4-FFF2-40B4-BE49-F238E27FC236}">
                <a16:creationId xmlns:a16="http://schemas.microsoft.com/office/drawing/2014/main" id="{E729DD60-DE21-40AC-BDC4-747D0BE3A010}"/>
              </a:ext>
            </a:extLst>
          </p:cNvPr>
          <p:cNvPicPr>
            <a:picLocks noChangeAspect="1"/>
          </p:cNvPicPr>
          <p:nvPr userDrawn="1"/>
        </p:nvPicPr>
        <p:blipFill>
          <a:blip r:embed="rId19" cstate="email">
            <a:extLst>
              <a:ext uri="{28A0092B-C50C-407E-A947-70E740481C1C}">
                <a14:useLocalDpi xmlns:a14="http://schemas.microsoft.com/office/drawing/2010/main" val="0"/>
              </a:ext>
            </a:extLst>
          </a:blip>
          <a:srcRect/>
          <a:stretch/>
        </p:blipFill>
        <p:spPr>
          <a:xfrm>
            <a:off x="164353" y="6342273"/>
            <a:ext cx="1775181" cy="393199"/>
          </a:xfrm>
          <a:prstGeom prst="rect">
            <a:avLst/>
          </a:prstGeom>
        </p:spPr>
      </p:pic>
      <p:cxnSp>
        <p:nvCxnSpPr>
          <p:cNvPr id="10" name="Straight Connector 9">
            <a:extLst>
              <a:ext uri="{FF2B5EF4-FFF2-40B4-BE49-F238E27FC236}">
                <a16:creationId xmlns:a16="http://schemas.microsoft.com/office/drawing/2014/main" id="{32FAD461-3E4F-5C43-8638-A592CD7937A8}"/>
              </a:ext>
            </a:extLst>
          </p:cNvPr>
          <p:cNvCxnSpPr/>
          <p:nvPr userDrawn="1"/>
        </p:nvCxnSpPr>
        <p:spPr>
          <a:xfrm>
            <a:off x="2290326" y="6275197"/>
            <a:ext cx="0" cy="460275"/>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78109705-805C-DF4C-A9D3-176A95330286}"/>
              </a:ext>
            </a:extLst>
          </p:cNvPr>
          <p:cNvSpPr txBox="1"/>
          <p:nvPr userDrawn="1"/>
        </p:nvSpPr>
        <p:spPr>
          <a:xfrm>
            <a:off x="11353800" y="6400372"/>
            <a:ext cx="673847" cy="276999"/>
          </a:xfrm>
          <a:prstGeom prst="rect">
            <a:avLst/>
          </a:prstGeom>
          <a:noFill/>
        </p:spPr>
        <p:txBody>
          <a:bodyPr wrap="square" rtlCol="0" anchor="ctr">
            <a:spAutoFit/>
          </a:bodyPr>
          <a:lstStyle/>
          <a:p>
            <a:pPr algn="ctr"/>
            <a:fld id="{31F5F7C1-FAC3-BB4C-A53E-C840554071B9}" type="slidenum">
              <a:rPr lang="en-US" sz="1200" smtClean="0">
                <a:solidFill>
                  <a:schemeClr val="accent1"/>
                </a:solidFill>
              </a:rPr>
              <a:pPr algn="ctr"/>
              <a:t>‹#›</a:t>
            </a:fld>
            <a:endParaRPr lang="en-US" sz="2000" dirty="0">
              <a:solidFill>
                <a:schemeClr val="accent1"/>
              </a:solidFill>
            </a:endParaRPr>
          </a:p>
        </p:txBody>
      </p:sp>
    </p:spTree>
    <p:extLst>
      <p:ext uri="{BB962C8B-B14F-4D97-AF65-F5344CB8AC3E}">
        <p14:creationId xmlns:p14="http://schemas.microsoft.com/office/powerpoint/2010/main" val="1173845744"/>
      </p:ext>
    </p:extLst>
  </p:cSld>
  <p:clrMap bg1="lt1" tx1="dk1" bg2="lt2" tx2="dk2" accent1="accent1" accent2="accent2" accent3="accent3" accent4="accent4" accent5="accent5" accent6="accent6" hlink="hlink" folHlink="folHlink"/>
  <p:sldLayoutIdLst>
    <p:sldLayoutId id="2147483799" r:id="rId1"/>
    <p:sldLayoutId id="2147483817" r:id="rId2"/>
    <p:sldLayoutId id="2147483831" r:id="rId3"/>
    <p:sldLayoutId id="2147483808" r:id="rId4"/>
    <p:sldLayoutId id="2147483854" r:id="rId5"/>
    <p:sldLayoutId id="2147483846" r:id="rId6"/>
    <p:sldLayoutId id="2147483795" r:id="rId7"/>
    <p:sldLayoutId id="2147483857" r:id="rId8"/>
    <p:sldLayoutId id="2147483851" r:id="rId9"/>
    <p:sldLayoutId id="2147483844" r:id="rId10"/>
    <p:sldLayoutId id="2147483858" r:id="rId11"/>
    <p:sldLayoutId id="2147483793" r:id="rId12"/>
    <p:sldLayoutId id="2147483797" r:id="rId13"/>
    <p:sldLayoutId id="2147483796" r:id="rId14"/>
    <p:sldLayoutId id="2147483798" r:id="rId15"/>
  </p:sldLayoutIdLst>
  <p:hf hdr="0" ftr="0" dt="0"/>
  <p:txStyles>
    <p:titleStyle>
      <a:lvl1pPr algn="l" defTabSz="914400" rtl="0" eaLnBrk="1" latinLnBrk="0" hangingPunct="1">
        <a:lnSpc>
          <a:spcPct val="90000"/>
        </a:lnSpc>
        <a:spcBef>
          <a:spcPct val="0"/>
        </a:spcBef>
        <a:buNone/>
        <a:defRPr sz="4000" b="1" kern="1200">
          <a:solidFill>
            <a:schemeClr val="accent5"/>
          </a:solidFill>
          <a:latin typeface="+mj-lt"/>
          <a:ea typeface="+mj-ea"/>
          <a:cs typeface="+mj-cs"/>
        </a:defRPr>
      </a:lvl1pPr>
    </p:titleStyle>
    <p:bodyStyle>
      <a:lvl1pPr marL="228600" indent="-228600" algn="l" defTabSz="914400" rtl="0" eaLnBrk="1" latinLnBrk="0" hangingPunct="1">
        <a:lnSpc>
          <a:spcPct val="90000"/>
        </a:lnSpc>
        <a:spcBef>
          <a:spcPts val="1000"/>
        </a:spcBef>
        <a:buClr>
          <a:schemeClr val="accent5"/>
        </a:buClr>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Clr>
          <a:schemeClr val="accent5"/>
        </a:buClr>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Clr>
          <a:schemeClr val="accent5"/>
        </a:buClr>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Clr>
          <a:schemeClr val="accent5"/>
        </a:buClr>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Clr>
          <a:schemeClr val="accent5"/>
        </a:buClr>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11.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xml"/><Relationship Id="rId1" Type="http://schemas.openxmlformats.org/officeDocument/2006/relationships/slideLayout" Target="../slideLayouts/slideLayout41.xml"/></Relationships>
</file>

<file path=ppt/slides/_rels/slide1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4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14.xml.rels><?xml version="1.0" encoding="UTF-8" standalone="yes"?>
<Relationships xmlns="http://schemas.openxmlformats.org/package/2006/relationships"><Relationship Id="rId2" Type="http://schemas.openxmlformats.org/officeDocument/2006/relationships/image" Target="../media/image48.tiff"/><Relationship Id="rId1" Type="http://schemas.openxmlformats.org/officeDocument/2006/relationships/slideLayout" Target="../slideLayouts/slideLayout41.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49.tiff"/><Relationship Id="rId1" Type="http://schemas.openxmlformats.org/officeDocument/2006/relationships/slideLayout" Target="../slideLayouts/slideLayout4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58.tiff"/><Relationship Id="rId1" Type="http://schemas.openxmlformats.org/officeDocument/2006/relationships/slideLayout" Target="../slideLayouts/slideLayout41.xml"/></Relationships>
</file>

<file path=ppt/slides/_rels/slide1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41.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60.tiff"/><Relationship Id="rId1" Type="http://schemas.openxmlformats.org/officeDocument/2006/relationships/slideLayout" Target="../slideLayouts/slideLayout4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3.xml"/><Relationship Id="rId1" Type="http://schemas.openxmlformats.org/officeDocument/2006/relationships/slideLayout" Target="../slideLayouts/slideLayout4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20.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41.xml"/></Relationships>
</file>

<file path=ppt/slides/_rels/slide21.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42.xml"/></Relationships>
</file>

<file path=ppt/slides/_rels/slide22.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4.xml"/><Relationship Id="rId1" Type="http://schemas.openxmlformats.org/officeDocument/2006/relationships/slideLayout" Target="../slideLayouts/slideLayout44.xml"/></Relationships>
</file>

<file path=ppt/slides/_rels/slide23.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5.xml"/><Relationship Id="rId1" Type="http://schemas.openxmlformats.org/officeDocument/2006/relationships/slideLayout" Target="../slideLayouts/slideLayout44.xml"/><Relationship Id="rId4" Type="http://schemas.openxmlformats.org/officeDocument/2006/relationships/image" Target="../media/image69.png"/></Relationships>
</file>

<file path=ppt/slides/_rels/slide24.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6.xml"/><Relationship Id="rId1" Type="http://schemas.openxmlformats.org/officeDocument/2006/relationships/slideLayout" Target="../slideLayouts/slideLayout44.xml"/><Relationship Id="rId4" Type="http://schemas.openxmlformats.org/officeDocument/2006/relationships/image" Target="../media/image70.png"/></Relationships>
</file>

<file path=ppt/slides/_rels/slide25.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7.xml"/><Relationship Id="rId1" Type="http://schemas.openxmlformats.org/officeDocument/2006/relationships/slideLayout" Target="../slideLayouts/slideLayout44.xml"/><Relationship Id="rId5" Type="http://schemas.openxmlformats.org/officeDocument/2006/relationships/image" Target="../media/image72.png"/><Relationship Id="rId4" Type="http://schemas.openxmlformats.org/officeDocument/2006/relationships/image" Target="../media/image7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27.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44.xml"/></Relationships>
</file>

<file path=ppt/slides/_rels/slide28.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44.xml"/><Relationship Id="rId4" Type="http://schemas.openxmlformats.org/officeDocument/2006/relationships/image" Target="../media/image77.png"/></Relationships>
</file>

<file path=ppt/slides/_rels/slide29.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4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0.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42.xml"/></Relationships>
</file>

<file path=ppt/slides/_rels/slide31.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44.xml"/></Relationships>
</file>

<file path=ppt/slides/_rels/slide32.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44.xml"/></Relationships>
</file>

<file path=ppt/slides/_rels/slide33.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44.xml"/></Relationships>
</file>

<file path=ppt/slides/_rels/slide34.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4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4.xml"/></Relationships>
</file>

<file path=ppt/slides/_rels/slide37.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9.xml"/><Relationship Id="rId1" Type="http://schemas.openxmlformats.org/officeDocument/2006/relationships/slideLayout" Target="../slideLayouts/slideLayout41.xml"/></Relationships>
</file>

<file path=ppt/slides/_rels/slide38.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0.xml"/><Relationship Id="rId1" Type="http://schemas.openxmlformats.org/officeDocument/2006/relationships/slideLayout" Target="../slideLayouts/slideLayout41.xml"/></Relationships>
</file>

<file path=ppt/slides/_rels/slide39.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1.xml"/><Relationship Id="rId1" Type="http://schemas.openxmlformats.org/officeDocument/2006/relationships/slideLayout" Target="../slideLayouts/slideLayout4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40.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41.xml"/></Relationships>
</file>

<file path=ppt/slides/_rels/slide41.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2.xml"/><Relationship Id="rId1" Type="http://schemas.openxmlformats.org/officeDocument/2006/relationships/slideLayout" Target="../slideLayouts/slideLayout41.xml"/></Relationships>
</file>

<file path=ppt/slides/_rels/slide42.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9.jpeg"/><Relationship Id="rId1" Type="http://schemas.openxmlformats.org/officeDocument/2006/relationships/slideLayout" Target="../slideLayouts/slideLayout44.xml"/></Relationships>
</file>

<file path=ppt/slides/_rels/slide43.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image" Target="../media/image91.jpeg"/><Relationship Id="rId1" Type="http://schemas.openxmlformats.org/officeDocument/2006/relationships/slideLayout" Target="../slideLayouts/slideLayout44.xml"/><Relationship Id="rId4" Type="http://schemas.openxmlformats.org/officeDocument/2006/relationships/image" Target="../media/image93.jpeg"/></Relationships>
</file>

<file path=ppt/slides/_rels/slide44.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image" Target="../media/image94.jpeg"/><Relationship Id="rId1" Type="http://schemas.openxmlformats.org/officeDocument/2006/relationships/slideLayout" Target="../slideLayouts/slideLayout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F17FAD4-2274-EA44-BB3D-D18245A3D50B}"/>
              </a:ext>
            </a:extLst>
          </p:cNvPr>
          <p:cNvSpPr>
            <a:spLocks noGrp="1"/>
          </p:cNvSpPr>
          <p:nvPr>
            <p:ph type="subTitle" idx="1"/>
          </p:nvPr>
        </p:nvSpPr>
        <p:spPr/>
        <p:txBody>
          <a:bodyPr>
            <a:normAutofit/>
          </a:bodyPr>
          <a:lstStyle/>
          <a:p>
            <a:pPr algn="ctr"/>
            <a:r>
              <a:rPr lang="en-US" sz="2100" dirty="0">
                <a:solidFill>
                  <a:schemeClr val="bg1"/>
                </a:solidFill>
                <a:latin typeface="Raleway"/>
              </a:rPr>
              <a:t>Sydney Halsted, Nutrition Education Coordinator </a:t>
            </a:r>
            <a:endParaRPr lang="en-US" sz="2100" dirty="0">
              <a:solidFill>
                <a:schemeClr val="bg1"/>
              </a:solidFill>
              <a:latin typeface="Raleway" pitchFamily="2" charset="0"/>
            </a:endParaRPr>
          </a:p>
          <a:p>
            <a:pPr algn="ctr"/>
            <a:r>
              <a:rPr lang="en-US" sz="2100" dirty="0">
                <a:solidFill>
                  <a:schemeClr val="bg1"/>
                </a:solidFill>
                <a:latin typeface="Raleway"/>
              </a:rPr>
              <a:t>Blue Cross Blue Shield Blue Impact Grant</a:t>
            </a:r>
          </a:p>
          <a:p>
            <a:endParaRPr lang="en-US" dirty="0"/>
          </a:p>
        </p:txBody>
      </p:sp>
      <p:sp>
        <p:nvSpPr>
          <p:cNvPr id="3" name="Title 2">
            <a:extLst>
              <a:ext uri="{FF2B5EF4-FFF2-40B4-BE49-F238E27FC236}">
                <a16:creationId xmlns:a16="http://schemas.microsoft.com/office/drawing/2014/main" id="{E1BB6C4B-4C51-E7F7-3DA1-2A465BB8EE1E}"/>
              </a:ext>
            </a:extLst>
          </p:cNvPr>
          <p:cNvSpPr>
            <a:spLocks noGrp="1"/>
          </p:cNvSpPr>
          <p:nvPr>
            <p:ph type="ctrTitle"/>
          </p:nvPr>
        </p:nvSpPr>
        <p:spPr/>
        <p:txBody>
          <a:bodyPr>
            <a:normAutofit/>
          </a:bodyPr>
          <a:lstStyle/>
          <a:p>
            <a:pPr algn="ctr"/>
            <a:r>
              <a:rPr lang="en-US" sz="4000" dirty="0">
                <a:latin typeface="Raleway" pitchFamily="2" charset="0"/>
              </a:rPr>
              <a:t>Healthy Pantry </a:t>
            </a:r>
            <a:br>
              <a:rPr lang="en-US" sz="4000" dirty="0">
                <a:latin typeface="Raleway" pitchFamily="2" charset="0"/>
              </a:rPr>
            </a:br>
            <a:r>
              <a:rPr lang="en-US" sz="4000" dirty="0">
                <a:latin typeface="Raleway" pitchFamily="2" charset="0"/>
              </a:rPr>
              <a:t>Certification Training</a:t>
            </a:r>
            <a:endParaRPr lang="en-US" sz="4000" dirty="0"/>
          </a:p>
        </p:txBody>
      </p:sp>
    </p:spTree>
    <p:extLst>
      <p:ext uri="{BB962C8B-B14F-4D97-AF65-F5344CB8AC3E}">
        <p14:creationId xmlns:p14="http://schemas.microsoft.com/office/powerpoint/2010/main" val="9763379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C1066F5-B413-4FDF-99D8-AFD522CC638D}"/>
              </a:ext>
            </a:extLst>
          </p:cNvPr>
          <p:cNvSpPr txBox="1"/>
          <p:nvPr/>
        </p:nvSpPr>
        <p:spPr>
          <a:xfrm>
            <a:off x="2440249" y="2305615"/>
            <a:ext cx="7311501" cy="2677656"/>
          </a:xfrm>
          <a:prstGeom prst="rect">
            <a:avLst/>
          </a:prstGeom>
          <a:noFill/>
        </p:spPr>
        <p:txBody>
          <a:bodyPr wrap="square">
            <a:spAutoFit/>
          </a:bodyPr>
          <a:lstStyle/>
          <a:p>
            <a:pPr algn="ctr"/>
            <a:r>
              <a:rPr lang="en-US" sz="6600" b="1" dirty="0">
                <a:solidFill>
                  <a:srgbClr val="00B050"/>
                </a:solidFill>
                <a:latin typeface="Raleway" pitchFamily="2" charset="0"/>
                <a:ea typeface="Calibri" panose="020F0502020204030204" pitchFamily="34" charset="0"/>
                <a:cs typeface="Times New Roman" panose="02020603050405020304" pitchFamily="18" charset="0"/>
              </a:rPr>
              <a:t>Nutrition Nudges:</a:t>
            </a:r>
            <a:br>
              <a:rPr lang="en-US" sz="4800" dirty="0">
                <a:solidFill>
                  <a:srgbClr val="00B050"/>
                </a:solidFill>
                <a:latin typeface="Raleway" pitchFamily="2" charset="0"/>
                <a:ea typeface="Calibri" panose="020F0502020204030204" pitchFamily="34" charset="0"/>
                <a:cs typeface="Times New Roman" panose="02020603050405020304" pitchFamily="18" charset="0"/>
              </a:rPr>
            </a:br>
            <a:br>
              <a:rPr lang="en-US" sz="1800" dirty="0">
                <a:latin typeface="Raleway" pitchFamily="2" charset="0"/>
                <a:ea typeface="Calibri" panose="020F0502020204030204" pitchFamily="34" charset="0"/>
                <a:cs typeface="Times New Roman" panose="02020603050405020304" pitchFamily="18" charset="0"/>
              </a:rPr>
            </a:br>
            <a:r>
              <a:rPr lang="en-US" sz="2800" dirty="0">
                <a:latin typeface="Raleway" pitchFamily="2" charset="0"/>
                <a:ea typeface="Calibri" panose="020F0502020204030204" pitchFamily="34" charset="0"/>
                <a:cs typeface="Times New Roman" panose="02020603050405020304" pitchFamily="18" charset="0"/>
              </a:rPr>
              <a:t>Making the Healthy Choice the Easy Choice</a:t>
            </a:r>
            <a:br>
              <a:rPr lang="en-US" sz="2800" dirty="0">
                <a:latin typeface="Raleway" pitchFamily="2" charset="0"/>
                <a:ea typeface="Calibri" panose="020F0502020204030204" pitchFamily="34" charset="0"/>
                <a:cs typeface="Times New Roman" panose="02020603050405020304" pitchFamily="18" charset="0"/>
              </a:rPr>
            </a:br>
            <a:endParaRPr lang="en-US" sz="2800" dirty="0">
              <a:latin typeface="Raleway" pitchFamily="2" charset="0"/>
            </a:endParaRPr>
          </a:p>
        </p:txBody>
      </p:sp>
    </p:spTree>
    <p:extLst>
      <p:ext uri="{BB962C8B-B14F-4D97-AF65-F5344CB8AC3E}">
        <p14:creationId xmlns:p14="http://schemas.microsoft.com/office/powerpoint/2010/main" val="41777951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8787BA-E487-4195-BA15-1BA606A4822D}"/>
              </a:ext>
            </a:extLst>
          </p:cNvPr>
          <p:cNvSpPr>
            <a:spLocks noGrp="1"/>
          </p:cNvSpPr>
          <p:nvPr>
            <p:ph type="title"/>
          </p:nvPr>
        </p:nvSpPr>
        <p:spPr>
          <a:xfrm>
            <a:off x="838199" y="365125"/>
            <a:ext cx="9229726" cy="1325563"/>
          </a:xfrm>
        </p:spPr>
        <p:txBody>
          <a:bodyPr>
            <a:normAutofit/>
          </a:bodyPr>
          <a:lstStyle/>
          <a:p>
            <a:r>
              <a:rPr lang="en-US" dirty="0">
                <a:solidFill>
                  <a:srgbClr val="00B050"/>
                </a:solidFill>
                <a:latin typeface="Raleway" pitchFamily="2" charset="0"/>
              </a:rPr>
              <a:t>What are Nutrition Nudges?</a:t>
            </a:r>
          </a:p>
        </p:txBody>
      </p:sp>
      <p:sp>
        <p:nvSpPr>
          <p:cNvPr id="3" name="Text Placeholder 2">
            <a:extLst>
              <a:ext uri="{FF2B5EF4-FFF2-40B4-BE49-F238E27FC236}">
                <a16:creationId xmlns:a16="http://schemas.microsoft.com/office/drawing/2014/main" id="{1534D00B-7E60-4C96-BAEF-E48933C47747}"/>
              </a:ext>
            </a:extLst>
          </p:cNvPr>
          <p:cNvSpPr>
            <a:spLocks noGrp="1"/>
          </p:cNvSpPr>
          <p:nvPr>
            <p:ph type="body" sz="quarter" idx="13"/>
          </p:nvPr>
        </p:nvSpPr>
        <p:spPr>
          <a:xfrm>
            <a:off x="838199" y="1503733"/>
            <a:ext cx="9039225" cy="4248150"/>
          </a:xfrm>
        </p:spPr>
        <p:txBody>
          <a:bodyPr vert="horz" lIns="91440" tIns="45720" rIns="91440" bIns="45720" rtlCol="0" anchor="t">
            <a:normAutofit fontScale="92500" lnSpcReduction="20000"/>
          </a:bodyPr>
          <a:lstStyle/>
          <a:p>
            <a:pPr marL="0" indent="0">
              <a:buNone/>
            </a:pPr>
            <a:r>
              <a:rPr lang="en-US" b="1" dirty="0">
                <a:latin typeface="Raleway"/>
              </a:rPr>
              <a:t>Small changes made to food distribution environment that influences pantry client decisions.</a:t>
            </a:r>
            <a:endParaRPr lang="en-US" b="1" dirty="0">
              <a:latin typeface="Raleway"/>
              <a:cs typeface="Calibri"/>
            </a:endParaRPr>
          </a:p>
          <a:p>
            <a:pPr marL="0" indent="0">
              <a:buNone/>
            </a:pPr>
            <a:endParaRPr lang="en-US" b="1" dirty="0">
              <a:latin typeface="Raleway" pitchFamily="2" charset="0"/>
            </a:endParaRPr>
          </a:p>
          <a:p>
            <a:r>
              <a:rPr lang="en-US" dirty="0">
                <a:latin typeface="Raleway" pitchFamily="2" charset="0"/>
              </a:rPr>
              <a:t>External cues</a:t>
            </a:r>
            <a:endParaRPr lang="en-US" dirty="0">
              <a:latin typeface="Raleway" pitchFamily="2" charset="0"/>
              <a:cs typeface="Calibri"/>
            </a:endParaRPr>
          </a:p>
          <a:p>
            <a:pPr lvl="1"/>
            <a:r>
              <a:rPr lang="en-US" dirty="0">
                <a:latin typeface="Raleway" pitchFamily="2" charset="0"/>
              </a:rPr>
              <a:t>Signage</a:t>
            </a:r>
            <a:endParaRPr lang="en-US" dirty="0">
              <a:latin typeface="Raleway" pitchFamily="2" charset="0"/>
              <a:cs typeface="Calibri"/>
            </a:endParaRPr>
          </a:p>
          <a:p>
            <a:pPr lvl="1"/>
            <a:r>
              <a:rPr lang="en-US" dirty="0">
                <a:latin typeface="Raleway" pitchFamily="2" charset="0"/>
              </a:rPr>
              <a:t>Colors</a:t>
            </a:r>
            <a:endParaRPr lang="en-US" dirty="0">
              <a:latin typeface="Raleway" pitchFamily="2" charset="0"/>
              <a:cs typeface="Calibri"/>
            </a:endParaRPr>
          </a:p>
          <a:p>
            <a:pPr lvl="1"/>
            <a:r>
              <a:rPr lang="en-US" dirty="0">
                <a:latin typeface="Raleway" pitchFamily="2" charset="0"/>
              </a:rPr>
              <a:t>Packaging</a:t>
            </a:r>
            <a:endParaRPr lang="en-US" dirty="0">
              <a:latin typeface="Raleway" pitchFamily="2" charset="0"/>
              <a:cs typeface="Calibri"/>
            </a:endParaRPr>
          </a:p>
          <a:p>
            <a:pPr lvl="1"/>
            <a:r>
              <a:rPr lang="en-US" dirty="0">
                <a:latin typeface="Raleway" pitchFamily="2" charset="0"/>
              </a:rPr>
              <a:t>Product placement</a:t>
            </a:r>
            <a:endParaRPr lang="en-US" dirty="0">
              <a:latin typeface="Raleway" pitchFamily="2" charset="0"/>
              <a:cs typeface="Calibri"/>
            </a:endParaRPr>
          </a:p>
          <a:p>
            <a:endParaRPr lang="en-US" dirty="0">
              <a:latin typeface="Raleway" pitchFamily="2" charset="0"/>
            </a:endParaRPr>
          </a:p>
          <a:p>
            <a:r>
              <a:rPr lang="en-US" dirty="0">
                <a:latin typeface="Raleway" pitchFamily="2" charset="0"/>
              </a:rPr>
              <a:t>Why should we try nudges?</a:t>
            </a:r>
            <a:endParaRPr lang="en-US" dirty="0">
              <a:latin typeface="Raleway" pitchFamily="2" charset="0"/>
              <a:cs typeface="Calibri"/>
            </a:endParaRPr>
          </a:p>
          <a:p>
            <a:pPr lvl="1"/>
            <a:r>
              <a:rPr lang="en-US" dirty="0">
                <a:latin typeface="Raleway" pitchFamily="2" charset="0"/>
              </a:rPr>
              <a:t>Low Cost</a:t>
            </a:r>
            <a:endParaRPr lang="en-US" dirty="0">
              <a:latin typeface="Raleway" pitchFamily="2" charset="0"/>
              <a:cs typeface="Calibri"/>
            </a:endParaRPr>
          </a:p>
          <a:p>
            <a:pPr lvl="1"/>
            <a:r>
              <a:rPr lang="en-US" dirty="0">
                <a:latin typeface="Raleway" pitchFamily="2" charset="0"/>
              </a:rPr>
              <a:t>It works!</a:t>
            </a:r>
            <a:endParaRPr lang="en-US" dirty="0">
              <a:latin typeface="Raleway" pitchFamily="2" charset="0"/>
              <a:cs typeface="Calibri"/>
            </a:endParaRPr>
          </a:p>
          <a:p>
            <a:endParaRPr lang="en-US" dirty="0"/>
          </a:p>
        </p:txBody>
      </p:sp>
      <p:pic>
        <p:nvPicPr>
          <p:cNvPr id="5" name="Picture 2" descr="Image result for nutrition nudge">
            <a:extLst>
              <a:ext uri="{FF2B5EF4-FFF2-40B4-BE49-F238E27FC236}">
                <a16:creationId xmlns:a16="http://schemas.microsoft.com/office/drawing/2014/main" id="{52414D2C-71E2-43AE-A177-E452BA49757F}"/>
              </a:ext>
            </a:extLst>
          </p:cNvPr>
          <p:cNvPicPr>
            <a:picLocks noGrp="1" noChangeAspect="1" noChangeArrowheads="1"/>
          </p:cNvPicPr>
          <p:nvPr>
            <p:ph type="pic" sz="quarter" idx="14"/>
          </p:nvPr>
        </p:nvPicPr>
        <p:blipFill>
          <a:blip r:embed="rId3" cstate="email">
            <a:extLst>
              <a:ext uri="{28A0092B-C50C-407E-A947-70E740481C1C}">
                <a14:useLocalDpi xmlns:a14="http://schemas.microsoft.com/office/drawing/2010/main" val="0"/>
              </a:ext>
            </a:extLst>
          </a:blip>
          <a:srcRect/>
          <a:stretch>
            <a:fillRect/>
          </a:stretch>
        </p:blipFill>
        <p:spPr bwMode="auto">
          <a:xfrm rot="5400000">
            <a:off x="7605710" y="2271713"/>
            <a:ext cx="6858001" cy="23145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23915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9EDDA59-2931-497A-A8AC-E060F67D59D9}"/>
              </a:ext>
            </a:extLst>
          </p:cNvPr>
          <p:cNvSpPr>
            <a:spLocks noGrp="1"/>
          </p:cNvSpPr>
          <p:nvPr>
            <p:ph type="title"/>
          </p:nvPr>
        </p:nvSpPr>
        <p:spPr>
          <a:xfrm>
            <a:off x="838200" y="365125"/>
            <a:ext cx="8555808" cy="1325563"/>
          </a:xfrm>
        </p:spPr>
        <p:txBody>
          <a:bodyPr/>
          <a:lstStyle/>
          <a:p>
            <a:r>
              <a:rPr lang="en-US" dirty="0">
                <a:solidFill>
                  <a:srgbClr val="00B050"/>
                </a:solidFill>
                <a:latin typeface="Raleway" pitchFamily="2" charset="0"/>
              </a:rPr>
              <a:t>Healthy Foods to Encourage</a:t>
            </a:r>
          </a:p>
        </p:txBody>
      </p:sp>
      <p:sp>
        <p:nvSpPr>
          <p:cNvPr id="6" name="TextBox 5">
            <a:extLst>
              <a:ext uri="{FF2B5EF4-FFF2-40B4-BE49-F238E27FC236}">
                <a16:creationId xmlns:a16="http://schemas.microsoft.com/office/drawing/2014/main" id="{32726F3E-C560-43BC-9BD3-32DE47E08C81}"/>
              </a:ext>
            </a:extLst>
          </p:cNvPr>
          <p:cNvSpPr txBox="1"/>
          <p:nvPr/>
        </p:nvSpPr>
        <p:spPr>
          <a:xfrm>
            <a:off x="838200" y="2184620"/>
            <a:ext cx="3238130" cy="1678408"/>
          </a:xfrm>
          <a:prstGeom prst="rect">
            <a:avLst/>
          </a:prstGeom>
          <a:noFill/>
        </p:spPr>
        <p:txBody>
          <a:bodyPr wrap="square">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prstClr val="black"/>
                </a:solidFill>
                <a:effectLst/>
                <a:uLnTx/>
                <a:uFillTx/>
                <a:latin typeface="Raleway" pitchFamily="2" charset="0"/>
              </a:rPr>
              <a:t>Fruits &amp; Vegetables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Raleway" pitchFamily="2" charset="0"/>
              </a:rPr>
              <a:t>100% Fruit or vegetable juice</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Raleway" pitchFamily="2" charset="0"/>
              </a:rPr>
              <a:t>Fresh, canned, dried, or frozen</a:t>
            </a:r>
          </a:p>
        </p:txBody>
      </p:sp>
      <p:sp>
        <p:nvSpPr>
          <p:cNvPr id="8" name="TextBox 7">
            <a:extLst>
              <a:ext uri="{FF2B5EF4-FFF2-40B4-BE49-F238E27FC236}">
                <a16:creationId xmlns:a16="http://schemas.microsoft.com/office/drawing/2014/main" id="{D5525E31-CC09-4F15-ADBE-9A8A4662CDDD}"/>
              </a:ext>
            </a:extLst>
          </p:cNvPr>
          <p:cNvSpPr txBox="1"/>
          <p:nvPr/>
        </p:nvSpPr>
        <p:spPr>
          <a:xfrm>
            <a:off x="838200" y="4150523"/>
            <a:ext cx="3238130" cy="184665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Raleway" pitchFamily="2" charset="0"/>
              </a:rPr>
              <a:t>Grains</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Raleway" pitchFamily="2" charset="0"/>
              </a:rPr>
              <a:t>100% whole grain (rolled oats, barley, wild rice)</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Raleway" pitchFamily="2" charset="0"/>
              </a:rPr>
              <a:t>Bread, pastas, &amp; cereal with “whole grain” listed as first ingredient</a:t>
            </a:r>
          </a:p>
        </p:txBody>
      </p:sp>
      <p:sp>
        <p:nvSpPr>
          <p:cNvPr id="10" name="TextBox 9">
            <a:extLst>
              <a:ext uri="{FF2B5EF4-FFF2-40B4-BE49-F238E27FC236}">
                <a16:creationId xmlns:a16="http://schemas.microsoft.com/office/drawing/2014/main" id="{33B7252D-E4BD-4088-8D42-069033CA034D}"/>
              </a:ext>
            </a:extLst>
          </p:cNvPr>
          <p:cNvSpPr txBox="1"/>
          <p:nvPr/>
        </p:nvSpPr>
        <p:spPr>
          <a:xfrm>
            <a:off x="6096000" y="2170899"/>
            <a:ext cx="3957222" cy="212365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Raleway" pitchFamily="2" charset="0"/>
              </a:rPr>
              <a:t>Dairy</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Raleway" pitchFamily="2" charset="0"/>
              </a:rPr>
              <a:t>1% or skim/non-fat milk or yogurt</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Raleway" pitchFamily="2" charset="0"/>
              </a:rPr>
              <a:t>Unsweetened milk substitute (soy, almond)</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Raleway" pitchFamily="2" charset="0"/>
              </a:rPr>
              <a:t>Cheese </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Raleway" pitchFamily="2" charset="0"/>
              </a:rPr>
              <a:t>Yogurt</a:t>
            </a:r>
            <a:endParaRPr lang="en-US" dirty="0">
              <a:latin typeface="Raleway" pitchFamily="2" charset="0"/>
            </a:endParaRPr>
          </a:p>
        </p:txBody>
      </p:sp>
      <p:sp>
        <p:nvSpPr>
          <p:cNvPr id="12" name="TextBox 11">
            <a:extLst>
              <a:ext uri="{FF2B5EF4-FFF2-40B4-BE49-F238E27FC236}">
                <a16:creationId xmlns:a16="http://schemas.microsoft.com/office/drawing/2014/main" id="{B9A9FB83-E1BA-4D39-BAFA-FB6B055692F1}"/>
              </a:ext>
            </a:extLst>
          </p:cNvPr>
          <p:cNvSpPr txBox="1"/>
          <p:nvPr/>
        </p:nvSpPr>
        <p:spPr>
          <a:xfrm>
            <a:off x="5993907" y="4294557"/>
            <a:ext cx="4161408" cy="101566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Raleway" pitchFamily="2" charset="0"/>
              </a:rPr>
              <a:t>Protein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Raleway" pitchFamily="2" charset="0"/>
              </a:rPr>
              <a:t>Eggs, nuts, seeds, lentils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Raleway" pitchFamily="2" charset="0"/>
              </a:rPr>
              <a:t>Beans, meat poultry</a:t>
            </a:r>
          </a:p>
        </p:txBody>
      </p:sp>
      <p:pic>
        <p:nvPicPr>
          <p:cNvPr id="13" name="Content Placeholder 3">
            <a:extLst>
              <a:ext uri="{FF2B5EF4-FFF2-40B4-BE49-F238E27FC236}">
                <a16:creationId xmlns:a16="http://schemas.microsoft.com/office/drawing/2014/main" id="{89CC72EF-A07F-4562-9E9F-92BAF3277E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94008" y="67771"/>
            <a:ext cx="2797992" cy="2311904"/>
          </a:xfrm>
          <a:prstGeom prst="rect">
            <a:avLst/>
          </a:prstGeom>
        </p:spPr>
      </p:pic>
    </p:spTree>
    <p:extLst>
      <p:ext uri="{BB962C8B-B14F-4D97-AF65-F5344CB8AC3E}">
        <p14:creationId xmlns:p14="http://schemas.microsoft.com/office/powerpoint/2010/main" val="26384510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996F44A-6A27-4F14-A21A-121AA8D31C7B}"/>
              </a:ext>
            </a:extLst>
          </p:cNvPr>
          <p:cNvSpPr txBox="1"/>
          <p:nvPr/>
        </p:nvSpPr>
        <p:spPr>
          <a:xfrm>
            <a:off x="3071673" y="2659559"/>
            <a:ext cx="6048653" cy="769441"/>
          </a:xfrm>
          <a:prstGeom prst="rect">
            <a:avLst/>
          </a:prstGeom>
          <a:noFill/>
        </p:spPr>
        <p:txBody>
          <a:bodyPr wrap="square" rtlCol="0">
            <a:spAutoFit/>
          </a:bodyPr>
          <a:lstStyle/>
          <a:p>
            <a:pPr algn="ctr"/>
            <a:r>
              <a:rPr lang="en-US" sz="4400" b="1" dirty="0">
                <a:solidFill>
                  <a:srgbClr val="00B050"/>
                </a:solidFill>
                <a:latin typeface="Raleway" pitchFamily="2" charset="0"/>
              </a:rPr>
              <a:t>Nudge Interventions </a:t>
            </a:r>
          </a:p>
        </p:txBody>
      </p:sp>
    </p:spTree>
    <p:extLst>
      <p:ext uri="{BB962C8B-B14F-4D97-AF65-F5344CB8AC3E}">
        <p14:creationId xmlns:p14="http://schemas.microsoft.com/office/powerpoint/2010/main" val="3484888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9DC0E9-7751-4F7D-933D-2813B6E13BEC}"/>
              </a:ext>
            </a:extLst>
          </p:cNvPr>
          <p:cNvSpPr>
            <a:spLocks noGrp="1"/>
          </p:cNvSpPr>
          <p:nvPr>
            <p:ph type="title"/>
          </p:nvPr>
        </p:nvSpPr>
        <p:spPr>
          <a:xfrm>
            <a:off x="8153400" y="1128094"/>
            <a:ext cx="3434180" cy="1415270"/>
          </a:xfrm>
        </p:spPr>
        <p:txBody>
          <a:bodyPr vert="horz" lIns="91440" tIns="45720" rIns="91440" bIns="45720" rtlCol="0" anchor="t">
            <a:normAutofit/>
          </a:bodyPr>
          <a:lstStyle/>
          <a:p>
            <a:r>
              <a:rPr lang="en-US" sz="3200" dirty="0">
                <a:solidFill>
                  <a:srgbClr val="00B050"/>
                </a:solidFill>
                <a:latin typeface="Raleway Bold" pitchFamily="2" charset="0"/>
              </a:rPr>
              <a:t>Signage Helps</a:t>
            </a:r>
          </a:p>
        </p:txBody>
      </p:sp>
      <p:pic>
        <p:nvPicPr>
          <p:cNvPr id="5" name="Picture 4">
            <a:extLst>
              <a:ext uri="{FF2B5EF4-FFF2-40B4-BE49-F238E27FC236}">
                <a16:creationId xmlns:a16="http://schemas.microsoft.com/office/drawing/2014/main" id="{28FA0AEA-3396-4FF6-8359-1F831523B481}"/>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a:stretch/>
        </p:blipFill>
        <p:spPr>
          <a:xfrm>
            <a:off x="-9886" y="10"/>
            <a:ext cx="7572605" cy="6857990"/>
          </a:xfrm>
          <a:prstGeom prst="rect">
            <a:avLst/>
          </a:prstGeom>
        </p:spPr>
      </p:pic>
      <p:cxnSp>
        <p:nvCxnSpPr>
          <p:cNvPr id="10" name="Straight Connector 9">
            <a:extLst>
              <a:ext uri="{FF2B5EF4-FFF2-40B4-BE49-F238E27FC236}">
                <a16:creationId xmlns:a16="http://schemas.microsoft.com/office/drawing/2014/main" id="{249EDD1B-F94D-B4E6-ACAA-566B9A26FDE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199390" y="871146"/>
            <a:ext cx="736939"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
        <p:nvSpPr>
          <p:cNvPr id="3" name="Text Placeholder 2">
            <a:extLst>
              <a:ext uri="{FF2B5EF4-FFF2-40B4-BE49-F238E27FC236}">
                <a16:creationId xmlns:a16="http://schemas.microsoft.com/office/drawing/2014/main" id="{DE79BD42-4B21-4800-BDC0-765A20F8446D}"/>
              </a:ext>
            </a:extLst>
          </p:cNvPr>
          <p:cNvSpPr>
            <a:spLocks noGrp="1"/>
          </p:cNvSpPr>
          <p:nvPr>
            <p:ph type="body" sz="quarter" idx="13"/>
          </p:nvPr>
        </p:nvSpPr>
        <p:spPr>
          <a:xfrm>
            <a:off x="8153400" y="2130887"/>
            <a:ext cx="3434180" cy="3599019"/>
          </a:xfrm>
        </p:spPr>
        <p:txBody>
          <a:bodyPr vert="horz" lIns="91440" tIns="45720" rIns="91440" bIns="45720" rtlCol="0">
            <a:normAutofit/>
          </a:bodyPr>
          <a:lstStyle/>
          <a:p>
            <a:r>
              <a:rPr lang="en-US" sz="2000" dirty="0">
                <a:latin typeface="Raleway" pitchFamily="2" charset="0"/>
              </a:rPr>
              <a:t>Waiting or intake areas can be great places to encourage healthy food selection</a:t>
            </a:r>
          </a:p>
          <a:p>
            <a:pPr marL="0" indent="0">
              <a:buNone/>
            </a:pPr>
            <a:endParaRPr lang="en-US" sz="2000" dirty="0">
              <a:latin typeface="Raleway" pitchFamily="2" charset="0"/>
            </a:endParaRPr>
          </a:p>
          <a:p>
            <a:r>
              <a:rPr lang="en-US" sz="2000" dirty="0">
                <a:latin typeface="Raleway" pitchFamily="2" charset="0"/>
              </a:rPr>
              <a:t>Posters displaying attractive images of healthy foods can lead clients to select the featured item when they are making food choices</a:t>
            </a:r>
          </a:p>
          <a:p>
            <a:endParaRPr lang="en-US" sz="2000" dirty="0"/>
          </a:p>
        </p:txBody>
      </p:sp>
    </p:spTree>
    <p:extLst>
      <p:ext uri="{BB962C8B-B14F-4D97-AF65-F5344CB8AC3E}">
        <p14:creationId xmlns:p14="http://schemas.microsoft.com/office/powerpoint/2010/main" val="32338401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9DC0E9-7751-4F7D-933D-2813B6E13BEC}"/>
              </a:ext>
            </a:extLst>
          </p:cNvPr>
          <p:cNvSpPr>
            <a:spLocks noGrp="1"/>
          </p:cNvSpPr>
          <p:nvPr>
            <p:ph type="title"/>
          </p:nvPr>
        </p:nvSpPr>
        <p:spPr>
          <a:xfrm>
            <a:off x="8153400" y="1128094"/>
            <a:ext cx="3434180" cy="1415270"/>
          </a:xfrm>
        </p:spPr>
        <p:txBody>
          <a:bodyPr vert="horz" lIns="91440" tIns="45720" rIns="91440" bIns="45720" rtlCol="0" anchor="t">
            <a:normAutofit/>
          </a:bodyPr>
          <a:lstStyle/>
          <a:p>
            <a:r>
              <a:rPr lang="en-US" sz="3200"/>
              <a:t>Abundance Counts</a:t>
            </a:r>
          </a:p>
        </p:txBody>
      </p:sp>
      <p:pic>
        <p:nvPicPr>
          <p:cNvPr id="6" name="Picture 5">
            <a:extLst>
              <a:ext uri="{FF2B5EF4-FFF2-40B4-BE49-F238E27FC236}">
                <a16:creationId xmlns:a16="http://schemas.microsoft.com/office/drawing/2014/main" id="{A7E7E43F-0D36-41CF-9610-9C485FE1645E}"/>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a:stretch/>
        </p:blipFill>
        <p:spPr>
          <a:xfrm>
            <a:off x="-9886" y="10"/>
            <a:ext cx="7572605" cy="6857990"/>
          </a:xfrm>
          <a:prstGeom prst="rect">
            <a:avLst/>
          </a:prstGeom>
        </p:spPr>
      </p:pic>
      <p:cxnSp>
        <p:nvCxnSpPr>
          <p:cNvPr id="13" name="Straight Connector 12">
            <a:extLst>
              <a:ext uri="{FF2B5EF4-FFF2-40B4-BE49-F238E27FC236}">
                <a16:creationId xmlns:a16="http://schemas.microsoft.com/office/drawing/2014/main" id="{249EDD1B-F94D-B4E6-ACAA-566B9A26FDE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199390" y="871146"/>
            <a:ext cx="736939"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graphicFrame>
        <p:nvGraphicFramePr>
          <p:cNvPr id="8" name="Text Placeholder 2">
            <a:extLst>
              <a:ext uri="{FF2B5EF4-FFF2-40B4-BE49-F238E27FC236}">
                <a16:creationId xmlns:a16="http://schemas.microsoft.com/office/drawing/2014/main" id="{07F8D377-D55B-8A67-AEBB-03CC4CC26324}"/>
              </a:ext>
            </a:extLst>
          </p:cNvPr>
          <p:cNvGraphicFramePr/>
          <p:nvPr>
            <p:extLst>
              <p:ext uri="{D42A27DB-BD31-4B8C-83A1-F6EECF244321}">
                <p14:modId xmlns:p14="http://schemas.microsoft.com/office/powerpoint/2010/main" val="1410420139"/>
              </p:ext>
            </p:extLst>
          </p:nvPr>
        </p:nvGraphicFramePr>
        <p:xfrm>
          <a:off x="8153400" y="2543364"/>
          <a:ext cx="3434180" cy="359901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7621880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D0E7BEAA-7498-45A6-9718-97B9A5F25458}"/>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a:stretch/>
        </p:blipFill>
        <p:spPr>
          <a:xfrm>
            <a:off x="1" y="10"/>
            <a:ext cx="9669642" cy="6857990"/>
          </a:xfrm>
          <a:prstGeom prst="rect">
            <a:avLst/>
          </a:prstGeom>
        </p:spPr>
      </p:pic>
      <p:sp>
        <p:nvSpPr>
          <p:cNvPr id="12" name="Rectangle 11">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9DC0E9-7751-4F7D-933D-2813B6E13BEC}"/>
              </a:ext>
            </a:extLst>
          </p:cNvPr>
          <p:cNvSpPr>
            <a:spLocks noGrp="1"/>
          </p:cNvSpPr>
          <p:nvPr>
            <p:ph type="title"/>
          </p:nvPr>
        </p:nvSpPr>
        <p:spPr>
          <a:xfrm>
            <a:off x="8369811" y="267145"/>
            <a:ext cx="3822189" cy="1899912"/>
          </a:xfrm>
        </p:spPr>
        <p:txBody>
          <a:bodyPr vert="horz" lIns="91440" tIns="45720" rIns="91440" bIns="45720" rtlCol="0" anchor="ctr">
            <a:normAutofit/>
          </a:bodyPr>
          <a:lstStyle/>
          <a:p>
            <a:r>
              <a:rPr lang="en-US" sz="4000" dirty="0">
                <a:solidFill>
                  <a:srgbClr val="00B050"/>
                </a:solidFill>
                <a:latin typeface="Raleway Bold" pitchFamily="2" charset="0"/>
              </a:rPr>
              <a:t>Placement Matters</a:t>
            </a:r>
          </a:p>
        </p:txBody>
      </p:sp>
      <p:sp>
        <p:nvSpPr>
          <p:cNvPr id="3" name="Text Placeholder 2">
            <a:extLst>
              <a:ext uri="{FF2B5EF4-FFF2-40B4-BE49-F238E27FC236}">
                <a16:creationId xmlns:a16="http://schemas.microsoft.com/office/drawing/2014/main" id="{DE79BD42-4B21-4800-BDC0-765A20F8446D}"/>
              </a:ext>
            </a:extLst>
          </p:cNvPr>
          <p:cNvSpPr>
            <a:spLocks noGrp="1"/>
          </p:cNvSpPr>
          <p:nvPr>
            <p:ph type="body" sz="quarter" idx="13"/>
          </p:nvPr>
        </p:nvSpPr>
        <p:spPr>
          <a:xfrm>
            <a:off x="8369811" y="2434192"/>
            <a:ext cx="3822189" cy="3742762"/>
          </a:xfrm>
        </p:spPr>
        <p:txBody>
          <a:bodyPr vert="horz" lIns="91440" tIns="45720" rIns="91440" bIns="45720" rtlCol="0">
            <a:normAutofit/>
          </a:bodyPr>
          <a:lstStyle/>
          <a:p>
            <a:pPr marL="457200" marR="0" lvl="0" fontAlgn="auto">
              <a:spcBef>
                <a:spcPts val="0"/>
              </a:spcBef>
              <a:spcAft>
                <a:spcPts val="0"/>
              </a:spcAft>
              <a:buClrTx/>
              <a:buSzTx/>
              <a:tabLst/>
              <a:defRPr/>
            </a:pPr>
            <a:r>
              <a:rPr kumimoji="0" lang="en-US" sz="2000" b="0" i="0" u="none" strike="noStrike" cap="none" spc="0" normalizeH="0" baseline="0" noProof="0" dirty="0">
                <a:ln>
                  <a:noFill/>
                </a:ln>
                <a:effectLst/>
                <a:uLnTx/>
                <a:uFillTx/>
                <a:latin typeface="Raleway" pitchFamily="2" charset="0"/>
              </a:rPr>
              <a:t>Shoppers are less inclined to take items as their baskets fill up</a:t>
            </a:r>
          </a:p>
          <a:p>
            <a:pPr marR="0" lvl="0" indent="0" fontAlgn="auto">
              <a:spcBef>
                <a:spcPts val="0"/>
              </a:spcBef>
              <a:spcAft>
                <a:spcPts val="0"/>
              </a:spcAft>
              <a:buClrTx/>
              <a:buSzTx/>
              <a:buNone/>
              <a:tabLst/>
              <a:defRPr/>
            </a:pPr>
            <a:endParaRPr kumimoji="0" lang="en-US" sz="2000" b="0" i="0" u="none" strike="noStrike" cap="none" spc="0" normalizeH="0" baseline="0" noProof="0" dirty="0">
              <a:ln>
                <a:noFill/>
              </a:ln>
              <a:effectLst/>
              <a:uLnTx/>
              <a:uFillTx/>
              <a:latin typeface="Raleway" pitchFamily="2" charset="0"/>
            </a:endParaRPr>
          </a:p>
          <a:p>
            <a:pPr marL="457200" marR="0" lvl="0" fontAlgn="auto">
              <a:spcBef>
                <a:spcPts val="0"/>
              </a:spcBef>
              <a:spcAft>
                <a:spcPts val="0"/>
              </a:spcAft>
              <a:buClrTx/>
              <a:buSzTx/>
              <a:tabLst/>
              <a:defRPr/>
            </a:pPr>
            <a:r>
              <a:rPr kumimoji="0" lang="en-US" sz="2000" b="0" i="0" u="none" strike="noStrike" cap="none" spc="0" normalizeH="0" baseline="0" noProof="0" dirty="0">
                <a:ln>
                  <a:noFill/>
                </a:ln>
                <a:effectLst/>
                <a:uLnTx/>
                <a:uFillTx/>
                <a:latin typeface="Raleway" pitchFamily="2" charset="0"/>
              </a:rPr>
              <a:t>Important to place healthy foods early in a shopper’s path when their baskets are relatively empty</a:t>
            </a:r>
          </a:p>
          <a:p>
            <a:endParaRPr lang="en-US" sz="2000" dirty="0"/>
          </a:p>
        </p:txBody>
      </p:sp>
    </p:spTree>
    <p:extLst>
      <p:ext uri="{BB962C8B-B14F-4D97-AF65-F5344CB8AC3E}">
        <p14:creationId xmlns:p14="http://schemas.microsoft.com/office/powerpoint/2010/main" val="30653453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person standing behind a table of vegetables&#10;&#10;Description automatically generated">
            <a:extLst>
              <a:ext uri="{FF2B5EF4-FFF2-40B4-BE49-F238E27FC236}">
                <a16:creationId xmlns:a16="http://schemas.microsoft.com/office/drawing/2014/main" id="{B5C90592-C132-467B-BE2C-D5E2AAD9F59F}"/>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a:stretch/>
        </p:blipFill>
        <p:spPr>
          <a:xfrm>
            <a:off x="2522356" y="10"/>
            <a:ext cx="9669642" cy="6857990"/>
          </a:xfrm>
          <a:prstGeom prst="rect">
            <a:avLst/>
          </a:prstGeom>
        </p:spPr>
      </p:pic>
      <p:sp>
        <p:nvSpPr>
          <p:cNvPr id="13" name="Rectangle 12">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9DC0E9-7751-4F7D-933D-2813B6E13BEC}"/>
              </a:ext>
            </a:extLst>
          </p:cNvPr>
          <p:cNvSpPr>
            <a:spLocks noGrp="1"/>
          </p:cNvSpPr>
          <p:nvPr>
            <p:ph type="title"/>
          </p:nvPr>
        </p:nvSpPr>
        <p:spPr>
          <a:xfrm>
            <a:off x="838200" y="365125"/>
            <a:ext cx="3822189" cy="1899912"/>
          </a:xfrm>
        </p:spPr>
        <p:txBody>
          <a:bodyPr vert="horz" lIns="91440" tIns="45720" rIns="91440" bIns="45720" rtlCol="0" anchor="ctr">
            <a:normAutofit/>
          </a:bodyPr>
          <a:lstStyle/>
          <a:p>
            <a:r>
              <a:rPr lang="en-US" sz="3700" dirty="0">
                <a:solidFill>
                  <a:srgbClr val="00B050"/>
                </a:solidFill>
                <a:latin typeface="Raleway Bold" pitchFamily="2" charset="0"/>
              </a:rPr>
              <a:t>Keep Produce Front and Center</a:t>
            </a:r>
          </a:p>
        </p:txBody>
      </p:sp>
      <p:sp>
        <p:nvSpPr>
          <p:cNvPr id="3" name="Text Placeholder 2">
            <a:extLst>
              <a:ext uri="{FF2B5EF4-FFF2-40B4-BE49-F238E27FC236}">
                <a16:creationId xmlns:a16="http://schemas.microsoft.com/office/drawing/2014/main" id="{DE79BD42-4B21-4800-BDC0-765A20F8446D}"/>
              </a:ext>
            </a:extLst>
          </p:cNvPr>
          <p:cNvSpPr>
            <a:spLocks noGrp="1"/>
          </p:cNvSpPr>
          <p:nvPr>
            <p:ph type="body" sz="quarter" idx="13"/>
          </p:nvPr>
        </p:nvSpPr>
        <p:spPr>
          <a:xfrm>
            <a:off x="838200" y="2434201"/>
            <a:ext cx="3822189" cy="3742762"/>
          </a:xfrm>
        </p:spPr>
        <p:txBody>
          <a:bodyPr vert="horz" lIns="91440" tIns="45720" rIns="91440" bIns="45720" rtlCol="0">
            <a:normAutofit/>
          </a:bodyPr>
          <a:lstStyle/>
          <a:p>
            <a:r>
              <a:rPr lang="en-US" sz="2000" dirty="0">
                <a:latin typeface="Raleway" pitchFamily="2" charset="0"/>
              </a:rPr>
              <a:t>Make items appear plentiful</a:t>
            </a:r>
          </a:p>
          <a:p>
            <a:r>
              <a:rPr lang="en-US" sz="2000" dirty="0">
                <a:latin typeface="Raleway" pitchFamily="2" charset="0"/>
              </a:rPr>
              <a:t>Place healthy foods at eye-level or somewhere clearly visible</a:t>
            </a:r>
          </a:p>
          <a:p>
            <a:r>
              <a:rPr lang="en-US" sz="2000" dirty="0">
                <a:latin typeface="Raleway" pitchFamily="2" charset="0"/>
              </a:rPr>
              <a:t>Add signage to crates</a:t>
            </a:r>
          </a:p>
          <a:p>
            <a:r>
              <a:rPr lang="en-US" sz="2000" dirty="0">
                <a:latin typeface="Raleway" pitchFamily="2" charset="0"/>
              </a:rPr>
              <a:t>Keep unhealthy items like pastries on lowest shelf</a:t>
            </a:r>
          </a:p>
          <a:p>
            <a:r>
              <a:rPr lang="en-US" sz="2000" dirty="0">
                <a:latin typeface="Raleway" pitchFamily="2" charset="0"/>
              </a:rPr>
              <a:t>Place produce first in line</a:t>
            </a:r>
          </a:p>
          <a:p>
            <a:r>
              <a:rPr lang="en-US" sz="2000" dirty="0">
                <a:latin typeface="Raleway" pitchFamily="2" charset="0"/>
              </a:rPr>
              <a:t>Glean produce (pick out the bad) before displaying it</a:t>
            </a:r>
          </a:p>
          <a:p>
            <a:endParaRPr lang="en-US" sz="2000" dirty="0"/>
          </a:p>
        </p:txBody>
      </p:sp>
    </p:spTree>
    <p:extLst>
      <p:ext uri="{BB962C8B-B14F-4D97-AF65-F5344CB8AC3E}">
        <p14:creationId xmlns:p14="http://schemas.microsoft.com/office/powerpoint/2010/main" val="11801698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952B4610-38D5-4CB6-81BF-0A650217F5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9DC0E9-7751-4F7D-933D-2813B6E13BEC}"/>
              </a:ext>
            </a:extLst>
          </p:cNvPr>
          <p:cNvSpPr>
            <a:spLocks noGrp="1"/>
          </p:cNvSpPr>
          <p:nvPr>
            <p:ph type="title"/>
          </p:nvPr>
        </p:nvSpPr>
        <p:spPr>
          <a:xfrm>
            <a:off x="831987" y="343425"/>
            <a:ext cx="10521813" cy="1328139"/>
          </a:xfrm>
        </p:spPr>
        <p:txBody>
          <a:bodyPr vert="horz" lIns="91440" tIns="45720" rIns="91440" bIns="45720" rtlCol="0" anchor="ctr">
            <a:normAutofit/>
          </a:bodyPr>
          <a:lstStyle/>
          <a:p>
            <a:r>
              <a:rPr lang="en-US" sz="4000" dirty="0">
                <a:solidFill>
                  <a:srgbClr val="00B050"/>
                </a:solidFill>
                <a:latin typeface="Raleway Bold" pitchFamily="2" charset="0"/>
              </a:rPr>
              <a:t>Visibility is Key</a:t>
            </a:r>
          </a:p>
        </p:txBody>
      </p:sp>
      <p:pic>
        <p:nvPicPr>
          <p:cNvPr id="5" name="Picture 4" descr="A person touching a pile of cabbage&#10;&#10;Description automatically generated">
            <a:extLst>
              <a:ext uri="{FF2B5EF4-FFF2-40B4-BE49-F238E27FC236}">
                <a16:creationId xmlns:a16="http://schemas.microsoft.com/office/drawing/2014/main" id="{2393E8C7-55AC-4E3A-82D6-EB13634B3A74}"/>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b="-4"/>
          <a:stretch/>
        </p:blipFill>
        <p:spPr>
          <a:xfrm>
            <a:off x="600075" y="1843286"/>
            <a:ext cx="3583990" cy="3986572"/>
          </a:xfrm>
          <a:prstGeom prst="rect">
            <a:avLst/>
          </a:prstGeom>
        </p:spPr>
      </p:pic>
      <p:graphicFrame>
        <p:nvGraphicFramePr>
          <p:cNvPr id="7" name="Text Placeholder 2">
            <a:extLst>
              <a:ext uri="{FF2B5EF4-FFF2-40B4-BE49-F238E27FC236}">
                <a16:creationId xmlns:a16="http://schemas.microsoft.com/office/drawing/2014/main" id="{A4F0F64D-F1E1-B9D1-E298-15261390B852}"/>
              </a:ext>
            </a:extLst>
          </p:cNvPr>
          <p:cNvGraphicFramePr/>
          <p:nvPr>
            <p:extLst>
              <p:ext uri="{D42A27DB-BD31-4B8C-83A1-F6EECF244321}">
                <p14:modId xmlns:p14="http://schemas.microsoft.com/office/powerpoint/2010/main" val="3569077853"/>
              </p:ext>
            </p:extLst>
          </p:nvPr>
        </p:nvGraphicFramePr>
        <p:xfrm>
          <a:off x="4650658" y="1843280"/>
          <a:ext cx="6703139" cy="428581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888811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FCB39B16-E6ED-4201-8E50-8BDA6663B547}"/>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1" y="10"/>
            <a:ext cx="9669642" cy="6857990"/>
          </a:xfrm>
          <a:prstGeom prst="rect">
            <a:avLst/>
          </a:prstGeom>
        </p:spPr>
      </p:pic>
      <p:sp>
        <p:nvSpPr>
          <p:cNvPr id="13" name="Rectangle 12">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9DC0E9-7751-4F7D-933D-2813B6E13BEC}"/>
              </a:ext>
            </a:extLst>
          </p:cNvPr>
          <p:cNvSpPr>
            <a:spLocks noGrp="1"/>
          </p:cNvSpPr>
          <p:nvPr>
            <p:ph type="title"/>
          </p:nvPr>
        </p:nvSpPr>
        <p:spPr>
          <a:xfrm>
            <a:off x="8600627" y="267145"/>
            <a:ext cx="3822189" cy="1899912"/>
          </a:xfrm>
        </p:spPr>
        <p:txBody>
          <a:bodyPr vert="horz" lIns="91440" tIns="45720" rIns="91440" bIns="45720" rtlCol="0" anchor="ctr">
            <a:normAutofit/>
          </a:bodyPr>
          <a:lstStyle/>
          <a:p>
            <a:r>
              <a:rPr lang="en-US" sz="4000" dirty="0">
                <a:solidFill>
                  <a:srgbClr val="00B050"/>
                </a:solidFill>
                <a:latin typeface="Raleway Bold" pitchFamily="2" charset="0"/>
              </a:rPr>
              <a:t>Tasting Sessions</a:t>
            </a:r>
          </a:p>
        </p:txBody>
      </p:sp>
      <p:sp>
        <p:nvSpPr>
          <p:cNvPr id="3" name="Text Placeholder 2">
            <a:extLst>
              <a:ext uri="{FF2B5EF4-FFF2-40B4-BE49-F238E27FC236}">
                <a16:creationId xmlns:a16="http://schemas.microsoft.com/office/drawing/2014/main" id="{DE79BD42-4B21-4800-BDC0-765A20F8446D}"/>
              </a:ext>
            </a:extLst>
          </p:cNvPr>
          <p:cNvSpPr>
            <a:spLocks noGrp="1"/>
          </p:cNvSpPr>
          <p:nvPr>
            <p:ph type="body" sz="quarter" idx="13"/>
          </p:nvPr>
        </p:nvSpPr>
        <p:spPr>
          <a:xfrm>
            <a:off x="8482172" y="2434192"/>
            <a:ext cx="3605054" cy="3742762"/>
          </a:xfrm>
        </p:spPr>
        <p:txBody>
          <a:bodyPr vert="horz" lIns="91440" tIns="45720" rIns="91440" bIns="45720" rtlCol="0">
            <a:normAutofit/>
          </a:bodyPr>
          <a:lstStyle/>
          <a:p>
            <a:r>
              <a:rPr lang="en-US" sz="2000" dirty="0">
                <a:latin typeface="Raleway" pitchFamily="2" charset="0"/>
              </a:rPr>
              <a:t>Pass out samples</a:t>
            </a:r>
          </a:p>
          <a:p>
            <a:r>
              <a:rPr lang="en-US" sz="2000" dirty="0">
                <a:latin typeface="Raleway" pitchFamily="2" charset="0"/>
              </a:rPr>
              <a:t>Include a recipe/tip card</a:t>
            </a:r>
          </a:p>
          <a:p>
            <a:r>
              <a:rPr lang="en-US" sz="2000" dirty="0">
                <a:latin typeface="Raleway" pitchFamily="2" charset="0"/>
              </a:rPr>
              <a:t>Reinforce a nutrition message such as “this is an easy way to get your kids to eat more veggies”</a:t>
            </a:r>
          </a:p>
          <a:p>
            <a:r>
              <a:rPr lang="en-US" sz="2000" dirty="0">
                <a:latin typeface="Raleway" pitchFamily="2" charset="0"/>
              </a:rPr>
              <a:t>Use volunteer support!</a:t>
            </a:r>
          </a:p>
          <a:p>
            <a:r>
              <a:rPr lang="en-US" sz="2000" dirty="0">
                <a:latin typeface="Raleway" pitchFamily="2" charset="0"/>
              </a:rPr>
              <a:t>Highlight seasonal produce and unpopular items such as quinoa and whole-wheat pasta</a:t>
            </a:r>
          </a:p>
        </p:txBody>
      </p:sp>
    </p:spTree>
    <p:extLst>
      <p:ext uri="{BB962C8B-B14F-4D97-AF65-F5344CB8AC3E}">
        <p14:creationId xmlns:p14="http://schemas.microsoft.com/office/powerpoint/2010/main" val="21022252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AA68AE4F-3BDC-504C-90C6-91E530DBB06F}"/>
              </a:ext>
            </a:extLst>
          </p:cNvPr>
          <p:cNvSpPr>
            <a:spLocks noGrp="1"/>
          </p:cNvSpPr>
          <p:nvPr>
            <p:ph sz="quarter" idx="11"/>
          </p:nvPr>
        </p:nvSpPr>
        <p:spPr>
          <a:xfrm>
            <a:off x="2789238" y="1466423"/>
            <a:ext cx="7875336" cy="3796317"/>
          </a:xfrm>
        </p:spPr>
        <p:txBody>
          <a:bodyPr vert="horz" lIns="91440" tIns="45720" rIns="91440" bIns="45720" rtlCol="0" anchor="t">
            <a:normAutofit fontScale="77500" lnSpcReduction="20000"/>
          </a:bodyPr>
          <a:lstStyle/>
          <a:p>
            <a:r>
              <a:rPr lang="en-US" sz="3000" dirty="0">
                <a:latin typeface="Raleway" pitchFamily="2" charset="0"/>
                <a:cs typeface="Arial"/>
              </a:rPr>
              <a:t>Overview of Healthy Pantry Certification</a:t>
            </a:r>
          </a:p>
          <a:p>
            <a:pPr marL="0" indent="0">
              <a:buNone/>
            </a:pPr>
            <a:endParaRPr lang="en-US" sz="3000" dirty="0">
              <a:latin typeface="Raleway"/>
              <a:cs typeface="Arial"/>
            </a:endParaRPr>
          </a:p>
          <a:p>
            <a:r>
              <a:rPr lang="en-US" sz="3000" dirty="0">
                <a:latin typeface="Raleway" pitchFamily="2" charset="0"/>
                <a:cs typeface="Arial"/>
              </a:rPr>
              <a:t>Nutrition Nudges</a:t>
            </a:r>
            <a:endParaRPr lang="en-US" sz="3000" dirty="0">
              <a:latin typeface="Raleway" pitchFamily="2" charset="0"/>
              <a:cs typeface="Arial" panose="020B0604020202020204" pitchFamily="34" charset="0"/>
            </a:endParaRPr>
          </a:p>
          <a:p>
            <a:pPr marL="0" indent="0">
              <a:buNone/>
            </a:pPr>
            <a:endParaRPr lang="en-US" sz="3000" dirty="0">
              <a:latin typeface="Raleway"/>
              <a:cs typeface="Arial"/>
            </a:endParaRPr>
          </a:p>
          <a:p>
            <a:r>
              <a:rPr lang="en-US" sz="3000" dirty="0">
                <a:latin typeface="Raleway" pitchFamily="2" charset="0"/>
                <a:cs typeface="Arial"/>
              </a:rPr>
              <a:t>ONIE</a:t>
            </a:r>
            <a:endParaRPr lang="en-US" sz="3000" dirty="0">
              <a:latin typeface="Raleway" pitchFamily="2" charset="0"/>
              <a:cs typeface="Arial" panose="020B0604020202020204" pitchFamily="34" charset="0"/>
            </a:endParaRPr>
          </a:p>
          <a:p>
            <a:pPr marL="0" indent="0">
              <a:buNone/>
            </a:pPr>
            <a:endParaRPr lang="en-US" sz="3000" dirty="0">
              <a:latin typeface="Raleway"/>
              <a:cs typeface="Arial"/>
            </a:endParaRPr>
          </a:p>
          <a:p>
            <a:r>
              <a:rPr lang="en-US" sz="3000" dirty="0">
                <a:latin typeface="Raleway" pitchFamily="2" charset="0"/>
                <a:cs typeface="Arial"/>
              </a:rPr>
              <a:t>Nudge Toolkit and Case Studies</a:t>
            </a:r>
          </a:p>
          <a:p>
            <a:pPr marL="0" indent="0">
              <a:buNone/>
            </a:pPr>
            <a:endParaRPr lang="en-US" sz="3000" dirty="0">
              <a:latin typeface="Raleway"/>
              <a:cs typeface="Arial"/>
            </a:endParaRPr>
          </a:p>
          <a:p>
            <a:r>
              <a:rPr lang="en-US" sz="3000" dirty="0">
                <a:latin typeface="Raleway" pitchFamily="2" charset="0"/>
                <a:cs typeface="Arial"/>
              </a:rPr>
              <a:t>Next Steps and Implementation </a:t>
            </a:r>
            <a:br>
              <a:rPr lang="en-US" sz="3000" dirty="0">
                <a:latin typeface="Raleway" pitchFamily="2" charset="0"/>
                <a:ea typeface="+mn-lt"/>
                <a:cs typeface="+mn-lt"/>
              </a:rPr>
            </a:br>
            <a:endParaRPr lang="en-US" sz="3000" dirty="0">
              <a:latin typeface="Raleway" pitchFamily="2" charset="0"/>
            </a:endParaRPr>
          </a:p>
        </p:txBody>
      </p:sp>
    </p:spTree>
    <p:extLst>
      <p:ext uri="{BB962C8B-B14F-4D97-AF65-F5344CB8AC3E}">
        <p14:creationId xmlns:p14="http://schemas.microsoft.com/office/powerpoint/2010/main" val="4088928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Slide Background">
            <a:extLst>
              <a:ext uri="{FF2B5EF4-FFF2-40B4-BE49-F238E27FC236}">
                <a16:creationId xmlns:a16="http://schemas.microsoft.com/office/drawing/2014/main" id="{9F7D5CDA-D291-4307-BF55-1381FED296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9DC0E9-7751-4F7D-933D-2813B6E13BEC}"/>
              </a:ext>
            </a:extLst>
          </p:cNvPr>
          <p:cNvSpPr>
            <a:spLocks noGrp="1"/>
          </p:cNvSpPr>
          <p:nvPr>
            <p:ph type="title"/>
          </p:nvPr>
        </p:nvSpPr>
        <p:spPr>
          <a:xfrm>
            <a:off x="761800" y="762001"/>
            <a:ext cx="5334197" cy="1708242"/>
          </a:xfrm>
        </p:spPr>
        <p:txBody>
          <a:bodyPr vert="horz" lIns="91440" tIns="45720" rIns="91440" bIns="45720" rtlCol="0" anchor="ctr">
            <a:normAutofit/>
          </a:bodyPr>
          <a:lstStyle/>
          <a:p>
            <a:r>
              <a:rPr lang="en-US" dirty="0">
                <a:solidFill>
                  <a:srgbClr val="00B050"/>
                </a:solidFill>
                <a:latin typeface="Raleway Bold" pitchFamily="2" charset="0"/>
              </a:rPr>
              <a:t>Recipe Placement</a:t>
            </a:r>
          </a:p>
        </p:txBody>
      </p:sp>
      <p:sp>
        <p:nvSpPr>
          <p:cNvPr id="3" name="Text Placeholder 2">
            <a:extLst>
              <a:ext uri="{FF2B5EF4-FFF2-40B4-BE49-F238E27FC236}">
                <a16:creationId xmlns:a16="http://schemas.microsoft.com/office/drawing/2014/main" id="{DE79BD42-4B21-4800-BDC0-765A20F8446D}"/>
              </a:ext>
            </a:extLst>
          </p:cNvPr>
          <p:cNvSpPr>
            <a:spLocks noGrp="1"/>
          </p:cNvSpPr>
          <p:nvPr>
            <p:ph type="body" sz="quarter" idx="13"/>
          </p:nvPr>
        </p:nvSpPr>
        <p:spPr>
          <a:xfrm>
            <a:off x="761800" y="2470244"/>
            <a:ext cx="5334197" cy="3769835"/>
          </a:xfrm>
        </p:spPr>
        <p:txBody>
          <a:bodyPr vert="horz" lIns="91440" tIns="45720" rIns="91440" bIns="45720" rtlCol="0" anchor="ctr">
            <a:normAutofit/>
          </a:bodyPr>
          <a:lstStyle/>
          <a:p>
            <a:r>
              <a:rPr lang="en-US" sz="2000" dirty="0">
                <a:latin typeface="Raleway" pitchFamily="2" charset="0"/>
              </a:rPr>
              <a:t>Provide cooking directions for staple foods</a:t>
            </a:r>
          </a:p>
          <a:p>
            <a:r>
              <a:rPr lang="en-US" sz="2000" dirty="0">
                <a:latin typeface="Raleway" pitchFamily="2" charset="0"/>
              </a:rPr>
              <a:t>Use cooking hints: i.e., “use me in smoothies”</a:t>
            </a:r>
          </a:p>
          <a:p>
            <a:r>
              <a:rPr lang="en-US" sz="2000" dirty="0">
                <a:latin typeface="Raleway" pitchFamily="2" charset="0"/>
              </a:rPr>
              <a:t>No more than 8 ingredients- must be easy to read and follow </a:t>
            </a:r>
            <a:r>
              <a:rPr lang="en-US" sz="2000" dirty="0">
                <a:latin typeface="Raleway" pitchFamily="2" charset="0"/>
                <a:sym typeface="Wingdings" panose="05000000000000000000" pitchFamily="2" charset="2"/>
              </a:rPr>
              <a:t> </a:t>
            </a:r>
            <a:endParaRPr lang="en-US" sz="2000" dirty="0">
              <a:latin typeface="Raleway" pitchFamily="2" charset="0"/>
            </a:endParaRPr>
          </a:p>
          <a:p>
            <a:r>
              <a:rPr lang="en-US" sz="2000" dirty="0">
                <a:latin typeface="Raleway" pitchFamily="2" charset="0"/>
              </a:rPr>
              <a:t>Place recipes and posters near items, in prepackaged bags, at end of the food line</a:t>
            </a:r>
          </a:p>
          <a:p>
            <a:r>
              <a:rPr lang="en-US" sz="2000" dirty="0">
                <a:latin typeface="Raleway" pitchFamily="2" charset="0"/>
              </a:rPr>
              <a:t>Language needs—always offer Spanish, if possible</a:t>
            </a:r>
          </a:p>
        </p:txBody>
      </p:sp>
      <p:pic>
        <p:nvPicPr>
          <p:cNvPr id="5" name="Picture 4">
            <a:extLst>
              <a:ext uri="{FF2B5EF4-FFF2-40B4-BE49-F238E27FC236}">
                <a16:creationId xmlns:a16="http://schemas.microsoft.com/office/drawing/2014/main" id="{01DC5D1E-0C13-4952-A02D-4EF02ABC3E1B}"/>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b="-1"/>
          <a:stretch/>
        </p:blipFill>
        <p:spPr>
          <a:xfrm>
            <a:off x="6857797" y="-10886"/>
            <a:ext cx="5334204" cy="6868886"/>
          </a:xfrm>
          <a:prstGeom prst="rect">
            <a:avLst/>
          </a:prstGeom>
          <a:effectLst>
            <a:outerShdw blurRad="127000" dist="50800" dir="10800000" sx="99000" sy="99000" algn="r" rotWithShape="0">
              <a:prstClr val="black">
                <a:alpha val="40000"/>
              </a:prstClr>
            </a:outerShdw>
          </a:effectLst>
        </p:spPr>
      </p:pic>
    </p:spTree>
    <p:extLst>
      <p:ext uri="{BB962C8B-B14F-4D97-AF65-F5344CB8AC3E}">
        <p14:creationId xmlns:p14="http://schemas.microsoft.com/office/powerpoint/2010/main" val="4056730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E91FA81-CC6A-4C42-8987-A9B6BB68FC7F}"/>
              </a:ext>
            </a:extLst>
          </p:cNvPr>
          <p:cNvSpPr>
            <a:spLocks noGrp="1"/>
          </p:cNvSpPr>
          <p:nvPr>
            <p:ph type="title"/>
          </p:nvPr>
        </p:nvSpPr>
        <p:spPr/>
        <p:txBody>
          <a:bodyPr>
            <a:normAutofit fontScale="90000"/>
          </a:bodyPr>
          <a:lstStyle/>
          <a:p>
            <a:r>
              <a:rPr lang="en-US" b="1" dirty="0">
                <a:solidFill>
                  <a:srgbClr val="00B050"/>
                </a:solidFill>
                <a:latin typeface="Raleway" pitchFamily="2" charset="0"/>
              </a:rPr>
              <a:t>How much more likely are you to cook with a pantry item when coupled with a recipe or food tasting?</a:t>
            </a:r>
            <a:endParaRPr lang="en-US" dirty="0">
              <a:solidFill>
                <a:srgbClr val="00B050"/>
              </a:solidFill>
              <a:latin typeface="Raleway" pitchFamily="2" charset="0"/>
            </a:endParaRPr>
          </a:p>
        </p:txBody>
      </p:sp>
      <p:sp>
        <p:nvSpPr>
          <p:cNvPr id="4" name="Text Placeholder 3">
            <a:extLst>
              <a:ext uri="{FF2B5EF4-FFF2-40B4-BE49-F238E27FC236}">
                <a16:creationId xmlns:a16="http://schemas.microsoft.com/office/drawing/2014/main" id="{71F52797-6BFB-4D32-9541-47C152D22CE0}"/>
              </a:ext>
            </a:extLst>
          </p:cNvPr>
          <p:cNvSpPr>
            <a:spLocks noGrp="1"/>
          </p:cNvSpPr>
          <p:nvPr>
            <p:ph type="body" sz="quarter" idx="13"/>
          </p:nvPr>
        </p:nvSpPr>
        <p:spPr>
          <a:xfrm>
            <a:off x="8312619" y="2877552"/>
            <a:ext cx="3426229" cy="1834272"/>
          </a:xfrm>
        </p:spPr>
        <p:txBody>
          <a:bodyPr>
            <a:normAutofit/>
          </a:bodyPr>
          <a:lstStyle/>
          <a:p>
            <a:pPr marL="0" indent="0">
              <a:buNone/>
            </a:pPr>
            <a:r>
              <a:rPr kumimoji="0" lang="en-US" sz="1800" b="0" i="0" u="none" strike="noStrike" kern="1200" cap="none" spc="0" normalizeH="0" baseline="0" noProof="0" dirty="0">
                <a:ln>
                  <a:noFill/>
                </a:ln>
                <a:solidFill>
                  <a:srgbClr val="000000"/>
                </a:solidFill>
                <a:effectLst/>
                <a:uLnTx/>
                <a:uFillTx/>
                <a:latin typeface="Raleway" pitchFamily="2" charset="0"/>
                <a:ea typeface="Arial"/>
                <a:cs typeface="Arial"/>
                <a:sym typeface="Arial"/>
              </a:rPr>
              <a:t>78.97% of clients reported that they were either very likely or somewhat likely to cook with produce items when coupled with a recipe, food tasting, and/or food demonstration </a:t>
            </a:r>
            <a:endParaRPr kumimoji="0" lang="en-US" sz="1800" b="0" i="0" u="none" strike="noStrike" kern="1200" cap="none" spc="0" normalizeH="0" baseline="0" noProof="0" dirty="0">
              <a:ln>
                <a:noFill/>
              </a:ln>
              <a:solidFill>
                <a:prstClr val="black"/>
              </a:solidFill>
              <a:effectLst/>
              <a:uLnTx/>
              <a:uFillTx/>
              <a:latin typeface="Raleway" pitchFamily="2" charset="0"/>
            </a:endParaRPr>
          </a:p>
          <a:p>
            <a:endParaRPr lang="en-US" dirty="0"/>
          </a:p>
        </p:txBody>
      </p:sp>
      <p:pic>
        <p:nvPicPr>
          <p:cNvPr id="5" name="Content Placeholder 3">
            <a:extLst>
              <a:ext uri="{FF2B5EF4-FFF2-40B4-BE49-F238E27FC236}">
                <a16:creationId xmlns:a16="http://schemas.microsoft.com/office/drawing/2014/main" id="{6931BEA1-64D5-47A1-9BE6-14BA12898950}"/>
              </a:ext>
            </a:extLst>
          </p:cNvPr>
          <p:cNvPicPr>
            <a:picLocks noGrp="1" noChangeAspect="1"/>
          </p:cNvPicPr>
          <p:nvPr>
            <p:ph type="pic" sz="quarter" idx="14"/>
          </p:nvPr>
        </p:nvPicPr>
        <p:blipFill>
          <a:blip r:embed="rId2" cstate="email">
            <a:extLst>
              <a:ext uri="{28A0092B-C50C-407E-A947-70E740481C1C}">
                <a14:useLocalDpi xmlns:a14="http://schemas.microsoft.com/office/drawing/2010/main" val="0"/>
              </a:ext>
            </a:extLst>
          </a:blip>
          <a:srcRect/>
          <a:stretch>
            <a:fillRect/>
          </a:stretch>
        </p:blipFill>
        <p:spPr>
          <a:xfrm>
            <a:off x="1152525" y="2106720"/>
            <a:ext cx="6856412" cy="4248150"/>
          </a:xfrm>
          <a:prstGeom prst="rect">
            <a:avLst/>
          </a:prstGeom>
        </p:spPr>
      </p:pic>
    </p:spTree>
    <p:extLst>
      <p:ext uri="{BB962C8B-B14F-4D97-AF65-F5344CB8AC3E}">
        <p14:creationId xmlns:p14="http://schemas.microsoft.com/office/powerpoint/2010/main" val="26919713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D8702-FF8E-4752-A12F-1EC3B6215014}"/>
              </a:ext>
            </a:extLst>
          </p:cNvPr>
          <p:cNvSpPr/>
          <p:nvPr/>
        </p:nvSpPr>
        <p:spPr>
          <a:xfrm>
            <a:off x="0" y="363984"/>
            <a:ext cx="3779667" cy="5530788"/>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396088B5-C335-41BB-A4C9-4D09730789D8}"/>
              </a:ext>
            </a:extLst>
          </p:cNvPr>
          <p:cNvSpPr txBox="1"/>
          <p:nvPr/>
        </p:nvSpPr>
        <p:spPr>
          <a:xfrm>
            <a:off x="4445307" y="1261174"/>
            <a:ext cx="5834479" cy="3736407"/>
          </a:xfrm>
          <a:prstGeom prst="rect">
            <a:avLst/>
          </a:prstGeom>
          <a:noFill/>
        </p:spPr>
        <p:txBody>
          <a:bodyPr wrap="square">
            <a:spAutoFit/>
          </a:bodyPr>
          <a:lstStyle/>
          <a:p>
            <a:pPr marL="182880" indent="-182880">
              <a:lnSpc>
                <a:spcPct val="90000"/>
              </a:lnSpc>
              <a:spcBef>
                <a:spcPts val="1200"/>
              </a:spcBef>
              <a:buClr>
                <a:srgbClr val="0F6FC6"/>
              </a:buClr>
              <a:buSzPts val="2800"/>
              <a:buFont typeface="Noto Sans Symbols"/>
              <a:buChar char="●"/>
              <a:defRPr/>
            </a:pPr>
            <a:r>
              <a:rPr lang="en-US" sz="2800" b="0" i="0" dirty="0">
                <a:effectLst/>
                <a:latin typeface="Raleway" pitchFamily="2" charset="0"/>
              </a:rPr>
              <a:t>The Oklahoma Nutrition Information and Education is </a:t>
            </a:r>
            <a:r>
              <a:rPr lang="en-US" sz="2800" kern="0" dirty="0">
                <a:latin typeface="Raleway" pitchFamily="2" charset="0"/>
                <a:ea typeface="Calibri"/>
                <a:cs typeface="Calibri"/>
                <a:sym typeface="Calibri"/>
              </a:rPr>
              <a:t>c</a:t>
            </a:r>
            <a:r>
              <a:rPr kumimoji="0" lang="en-US" sz="2800" b="0" i="0" u="none" strike="noStrike" kern="0" cap="none" spc="0" normalizeH="0" baseline="0" noProof="0" dirty="0" err="1">
                <a:ln>
                  <a:noFill/>
                </a:ln>
                <a:effectLst/>
                <a:uLnTx/>
                <a:uFillTx/>
                <a:latin typeface="Raleway" pitchFamily="2" charset="0"/>
                <a:ea typeface="Calibri"/>
                <a:cs typeface="Calibri"/>
                <a:sym typeface="Calibri"/>
              </a:rPr>
              <a:t>ollaborating</a:t>
            </a:r>
            <a:r>
              <a:rPr kumimoji="0" lang="en-US" sz="2800" b="0" i="0" u="none" strike="noStrike" kern="0" cap="none" spc="0" normalizeH="0" baseline="0" noProof="0" dirty="0">
                <a:ln>
                  <a:noFill/>
                </a:ln>
                <a:effectLst/>
                <a:uLnTx/>
                <a:uFillTx/>
                <a:latin typeface="Raleway" pitchFamily="2" charset="0"/>
                <a:ea typeface="Calibri"/>
                <a:cs typeface="Calibri"/>
                <a:sym typeface="Calibri"/>
              </a:rPr>
              <a:t> with Regional Food Bank of Oklahoma &amp; Healthy Pantry Certification Program to create &amp; provide tailored nutrition education materials</a:t>
            </a:r>
            <a:r>
              <a:rPr lang="en-US" sz="2800" kern="0" dirty="0">
                <a:latin typeface="Raleway" pitchFamily="2" charset="0"/>
                <a:ea typeface="Calibri"/>
                <a:cs typeface="Calibri"/>
                <a:sym typeface="Calibri"/>
              </a:rPr>
              <a:t> </a:t>
            </a:r>
            <a:r>
              <a:rPr kumimoji="0" lang="en-US" sz="2800" b="0" i="0" u="none" strike="noStrike" kern="0" cap="none" spc="0" normalizeH="0" baseline="0" noProof="0" dirty="0">
                <a:ln>
                  <a:noFill/>
                </a:ln>
                <a:effectLst/>
                <a:uLnTx/>
                <a:uFillTx/>
                <a:latin typeface="Raleway" pitchFamily="2" charset="0"/>
                <a:ea typeface="Calibri"/>
                <a:cs typeface="Calibri"/>
                <a:sym typeface="Calibri"/>
              </a:rPr>
              <a:t> for food pantry environment</a:t>
            </a:r>
            <a:r>
              <a:rPr lang="en-US" sz="2800" kern="0" dirty="0">
                <a:latin typeface="Raleway" pitchFamily="2" charset="0"/>
                <a:ea typeface="Calibri"/>
                <a:cs typeface="Calibri"/>
                <a:sym typeface="Calibri"/>
              </a:rPr>
              <a:t> </a:t>
            </a:r>
          </a:p>
          <a:p>
            <a:pPr marL="182880" indent="-182880">
              <a:lnSpc>
                <a:spcPct val="90000"/>
              </a:lnSpc>
              <a:spcBef>
                <a:spcPts val="1200"/>
              </a:spcBef>
              <a:buClr>
                <a:srgbClr val="0F6FC6"/>
              </a:buClr>
              <a:buSzPts val="2800"/>
              <a:buFont typeface="Noto Sans Symbols"/>
              <a:buChar char="●"/>
              <a:defRPr/>
            </a:pPr>
            <a:r>
              <a:rPr lang="en-US" sz="2800" u="none" strike="noStrike" kern="0" cap="none" spc="0" normalizeH="0" baseline="0" noProof="0" dirty="0">
                <a:ln>
                  <a:noFill/>
                </a:ln>
                <a:uLnTx/>
                <a:uFillTx/>
                <a:latin typeface="Raleway" pitchFamily="2" charset="0"/>
                <a:ea typeface="Calibri"/>
                <a:cs typeface="Calibri"/>
              </a:rPr>
              <a:t>Onieproject.org</a:t>
            </a:r>
            <a:endParaRPr lang="en-US" sz="2800" b="0" i="0" u="none" strike="noStrike" kern="0" cap="none" spc="0" normalizeH="0" baseline="0" noProof="0" dirty="0">
              <a:ln>
                <a:noFill/>
              </a:ln>
              <a:effectLst/>
              <a:uLnTx/>
              <a:uFillTx/>
              <a:latin typeface="Raleway" pitchFamily="2" charset="0"/>
              <a:ea typeface="Calibri"/>
              <a:cs typeface="Calibri"/>
            </a:endParaRPr>
          </a:p>
        </p:txBody>
      </p:sp>
      <p:sp>
        <p:nvSpPr>
          <p:cNvPr id="5" name="TextBox 4">
            <a:extLst>
              <a:ext uri="{FF2B5EF4-FFF2-40B4-BE49-F238E27FC236}">
                <a16:creationId xmlns:a16="http://schemas.microsoft.com/office/drawing/2014/main" id="{7A22F24C-C0D3-4BE7-A584-CE501BA00E3E}"/>
              </a:ext>
            </a:extLst>
          </p:cNvPr>
          <p:cNvSpPr txBox="1"/>
          <p:nvPr/>
        </p:nvSpPr>
        <p:spPr>
          <a:xfrm>
            <a:off x="551340" y="2683839"/>
            <a:ext cx="2431557" cy="1815882"/>
          </a:xfrm>
          <a:prstGeom prst="rect">
            <a:avLst/>
          </a:prstGeom>
          <a:noFill/>
        </p:spPr>
        <p:txBody>
          <a:bodyPr wrap="square" rtlCol="0">
            <a:spAutoFit/>
          </a:bodyPr>
          <a:lstStyle/>
          <a:p>
            <a:r>
              <a:rPr lang="en-US" sz="2800" b="1" dirty="0">
                <a:solidFill>
                  <a:schemeClr val="bg1"/>
                </a:solidFill>
                <a:latin typeface="Raleway" pitchFamily="2" charset="0"/>
              </a:rPr>
              <a:t>ONIE &amp; the Healthy Pantry Certification</a:t>
            </a:r>
          </a:p>
        </p:txBody>
      </p:sp>
      <p:pic>
        <p:nvPicPr>
          <p:cNvPr id="6" name="Google Shape;102;g7cf0bc8459_0_3">
            <a:extLst>
              <a:ext uri="{FF2B5EF4-FFF2-40B4-BE49-F238E27FC236}">
                <a16:creationId xmlns:a16="http://schemas.microsoft.com/office/drawing/2014/main" id="{AEE9183E-6E7C-4B0A-ACA3-9739392E4E64}"/>
              </a:ext>
            </a:extLst>
          </p:cNvPr>
          <p:cNvPicPr preferRelativeResize="0"/>
          <p:nvPr/>
        </p:nvPicPr>
        <p:blipFill>
          <a:blip r:embed="rId3" cstate="email">
            <a:alphaModFix/>
            <a:extLst>
              <a:ext uri="{28A0092B-C50C-407E-A947-70E740481C1C}">
                <a14:useLocalDpi xmlns:a14="http://schemas.microsoft.com/office/drawing/2010/main" val="0"/>
              </a:ext>
            </a:extLst>
          </a:blip>
          <a:stretch>
            <a:fillRect/>
          </a:stretch>
        </p:blipFill>
        <p:spPr>
          <a:xfrm>
            <a:off x="9472924" y="6227600"/>
            <a:ext cx="2595251" cy="630400"/>
          </a:xfrm>
          <a:prstGeom prst="rect">
            <a:avLst/>
          </a:prstGeom>
          <a:noFill/>
          <a:ln>
            <a:noFill/>
          </a:ln>
        </p:spPr>
      </p:pic>
    </p:spTree>
    <p:extLst>
      <p:ext uri="{BB962C8B-B14F-4D97-AF65-F5344CB8AC3E}">
        <p14:creationId xmlns:p14="http://schemas.microsoft.com/office/powerpoint/2010/main" val="19844440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D8702-FF8E-4752-A12F-1EC3B6215014}"/>
              </a:ext>
            </a:extLst>
          </p:cNvPr>
          <p:cNvSpPr/>
          <p:nvPr/>
        </p:nvSpPr>
        <p:spPr>
          <a:xfrm>
            <a:off x="0" y="363984"/>
            <a:ext cx="3779667" cy="5530788"/>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396088B5-C335-41BB-A4C9-4D09730789D8}"/>
              </a:ext>
            </a:extLst>
          </p:cNvPr>
          <p:cNvSpPr txBox="1"/>
          <p:nvPr/>
        </p:nvSpPr>
        <p:spPr>
          <a:xfrm>
            <a:off x="4206167" y="679476"/>
            <a:ext cx="3490034" cy="4899803"/>
          </a:xfrm>
          <a:prstGeom prst="rect">
            <a:avLst/>
          </a:prstGeom>
          <a:noFill/>
        </p:spPr>
        <p:txBody>
          <a:bodyPr wrap="square">
            <a:spAutoFit/>
          </a:bodyPr>
          <a:lstStyle/>
          <a:p>
            <a:pPr marL="457200" marR="0" lvl="0" indent="-406400" algn="l" defTabSz="914400" rtl="0" eaLnBrk="1" fontAlgn="auto" latinLnBrk="0" hangingPunct="1">
              <a:lnSpc>
                <a:spcPct val="90000"/>
              </a:lnSpc>
              <a:spcBef>
                <a:spcPts val="1200"/>
              </a:spcBef>
              <a:spcAft>
                <a:spcPts val="0"/>
              </a:spcAft>
              <a:buClr>
                <a:srgbClr val="595959"/>
              </a:buClr>
              <a:buSzPts val="2800"/>
              <a:buFont typeface="Calibri"/>
              <a:buChar char="●"/>
              <a:tabLst/>
              <a:defRPr/>
            </a:pPr>
            <a:r>
              <a:rPr kumimoji="0" lang="en-US" sz="2400" b="0" i="0" u="none" strike="noStrike" kern="0" cap="none" spc="0" normalizeH="0" baseline="0" noProof="0" dirty="0">
                <a:ln>
                  <a:noFill/>
                </a:ln>
                <a:effectLst/>
                <a:uLnTx/>
                <a:uFillTx/>
                <a:latin typeface="Raleway" pitchFamily="2" charset="0"/>
                <a:ea typeface="Calibri"/>
                <a:cs typeface="Calibri"/>
                <a:sym typeface="Calibri"/>
              </a:rPr>
              <a:t>Recipe cards </a:t>
            </a:r>
            <a:br>
              <a:rPr lang="en-US" sz="2400" b="0" i="0" u="none" strike="noStrike" kern="0" cap="none" spc="0" normalizeH="0" baseline="0" noProof="0" dirty="0">
                <a:ln>
                  <a:noFill/>
                </a:ln>
                <a:effectLst/>
                <a:uLnTx/>
                <a:uFillTx/>
                <a:latin typeface="Raleway" pitchFamily="2" charset="0"/>
                <a:ea typeface="Calibri"/>
                <a:cs typeface="Calibri"/>
              </a:rPr>
            </a:br>
            <a:endParaRPr lang="en-US" sz="2400" b="0" i="0" u="none" strike="noStrike" kern="0" cap="none" spc="0" normalizeH="0" baseline="0" noProof="0" dirty="0">
              <a:ln>
                <a:noFill/>
              </a:ln>
              <a:effectLst/>
              <a:uLnTx/>
              <a:uFillTx/>
              <a:latin typeface="Raleway" pitchFamily="2" charset="0"/>
              <a:ea typeface="Calibri"/>
              <a:cs typeface="Calibri"/>
            </a:endParaRPr>
          </a:p>
          <a:p>
            <a:pPr marL="457200" marR="0" lvl="0" indent="-406400" algn="l" defTabSz="914400" rtl="0" eaLnBrk="1" fontAlgn="auto" latinLnBrk="0" hangingPunct="1">
              <a:lnSpc>
                <a:spcPct val="90000"/>
              </a:lnSpc>
              <a:spcBef>
                <a:spcPts val="1200"/>
              </a:spcBef>
              <a:spcAft>
                <a:spcPts val="0"/>
              </a:spcAft>
              <a:buClr>
                <a:srgbClr val="595959"/>
              </a:buClr>
              <a:buSzPts val="2800"/>
              <a:buFont typeface="Calibri"/>
              <a:buChar char="●"/>
              <a:tabLst/>
              <a:defRPr/>
            </a:pPr>
            <a:r>
              <a:rPr kumimoji="0" lang="en-US" sz="2400" b="0" i="0" u="none" strike="noStrike" kern="0" cap="none" spc="0" normalizeH="0" baseline="0" noProof="0" dirty="0">
                <a:ln>
                  <a:noFill/>
                </a:ln>
                <a:effectLst/>
                <a:uLnTx/>
                <a:uFillTx/>
                <a:latin typeface="Raleway" pitchFamily="2" charset="0"/>
                <a:ea typeface="Calibri"/>
                <a:cs typeface="Calibri"/>
                <a:sym typeface="Calibri"/>
              </a:rPr>
              <a:t>“How to” produce cards</a:t>
            </a:r>
            <a:br>
              <a:rPr lang="en-US" sz="2400" b="0" i="0" u="none" strike="noStrike" kern="0" cap="none" spc="0" normalizeH="0" baseline="0" noProof="0" dirty="0">
                <a:ln>
                  <a:noFill/>
                </a:ln>
                <a:effectLst/>
                <a:uLnTx/>
                <a:uFillTx/>
                <a:latin typeface="Raleway" pitchFamily="2" charset="0"/>
                <a:ea typeface="Calibri"/>
                <a:cs typeface="Calibri"/>
              </a:rPr>
            </a:br>
            <a:endParaRPr lang="en-US" sz="2400" b="0" i="0" u="none" strike="noStrike" kern="0" cap="none" spc="0" normalizeH="0" baseline="0" noProof="0" dirty="0">
              <a:ln>
                <a:noFill/>
              </a:ln>
              <a:effectLst/>
              <a:uLnTx/>
              <a:uFillTx/>
              <a:latin typeface="Raleway" pitchFamily="2" charset="0"/>
              <a:ea typeface="Calibri"/>
              <a:cs typeface="Calibri"/>
            </a:endParaRPr>
          </a:p>
          <a:p>
            <a:pPr marL="457200" marR="0" lvl="0" indent="-406400" algn="l" defTabSz="914400" rtl="0" eaLnBrk="1" fontAlgn="auto" latinLnBrk="0" hangingPunct="1">
              <a:lnSpc>
                <a:spcPct val="90000"/>
              </a:lnSpc>
              <a:spcBef>
                <a:spcPts val="0"/>
              </a:spcBef>
              <a:spcAft>
                <a:spcPts val="0"/>
              </a:spcAft>
              <a:buClr>
                <a:srgbClr val="595959"/>
              </a:buClr>
              <a:buSzPts val="2800"/>
              <a:buFont typeface="Calibri"/>
              <a:buChar char="●"/>
              <a:tabLst/>
              <a:defRPr/>
            </a:pPr>
            <a:r>
              <a:rPr kumimoji="0" lang="en-US" sz="2400" b="0" i="0" u="none" strike="noStrike" kern="0" cap="none" spc="0" normalizeH="0" baseline="0" noProof="0" dirty="0">
                <a:ln>
                  <a:noFill/>
                </a:ln>
                <a:effectLst/>
                <a:uLnTx/>
                <a:uFillTx/>
                <a:latin typeface="Raleway" pitchFamily="2" charset="0"/>
                <a:ea typeface="Calibri"/>
                <a:cs typeface="Calibri"/>
                <a:sym typeface="Calibri"/>
              </a:rPr>
              <a:t>Cooking videos </a:t>
            </a:r>
            <a:br>
              <a:rPr lang="en-US" sz="2400" b="0" i="0" u="none" strike="noStrike" kern="0" cap="none" spc="0" normalizeH="0" baseline="0" noProof="0" dirty="0">
                <a:ln>
                  <a:noFill/>
                </a:ln>
                <a:effectLst/>
                <a:uLnTx/>
                <a:uFillTx/>
                <a:latin typeface="Raleway" pitchFamily="2" charset="0"/>
                <a:ea typeface="Calibri"/>
                <a:cs typeface="Calibri"/>
              </a:rPr>
            </a:br>
            <a:endParaRPr lang="en-US" sz="2400" b="0" i="0" u="none" strike="noStrike" kern="0" cap="none" spc="0" normalizeH="0" baseline="0" noProof="0" dirty="0">
              <a:ln>
                <a:noFill/>
              </a:ln>
              <a:effectLst/>
              <a:uLnTx/>
              <a:uFillTx/>
              <a:latin typeface="Raleway" pitchFamily="2" charset="0"/>
              <a:ea typeface="Calibri"/>
              <a:cs typeface="Calibri"/>
            </a:endParaRPr>
          </a:p>
          <a:p>
            <a:pPr marL="457200" marR="0" lvl="0" indent="-406400" algn="l" defTabSz="914400" rtl="0" eaLnBrk="1" fontAlgn="auto" latinLnBrk="0" hangingPunct="1">
              <a:lnSpc>
                <a:spcPct val="90000"/>
              </a:lnSpc>
              <a:spcBef>
                <a:spcPts val="0"/>
              </a:spcBef>
              <a:spcAft>
                <a:spcPts val="0"/>
              </a:spcAft>
              <a:buClr>
                <a:srgbClr val="595959"/>
              </a:buClr>
              <a:buSzPts val="2800"/>
              <a:buFont typeface="Calibri"/>
              <a:buChar char="●"/>
              <a:tabLst/>
              <a:defRPr/>
            </a:pPr>
            <a:r>
              <a:rPr kumimoji="0" lang="en-US" sz="2400" b="0" i="0" u="none" strike="noStrike" kern="0" cap="none" spc="0" normalizeH="0" baseline="0" noProof="0" dirty="0">
                <a:ln>
                  <a:noFill/>
                </a:ln>
                <a:effectLst/>
                <a:uLnTx/>
                <a:uFillTx/>
                <a:latin typeface="Raleway" pitchFamily="2" charset="0"/>
                <a:ea typeface="Calibri"/>
                <a:cs typeface="Calibri"/>
                <a:sym typeface="Calibri"/>
              </a:rPr>
              <a:t>Website with 200+ recipes &amp; healthy living tips</a:t>
            </a:r>
            <a:br>
              <a:rPr lang="en-US" sz="2400" b="0" i="0" u="none" strike="noStrike" kern="0" cap="none" spc="0" normalizeH="0" baseline="0" noProof="0" dirty="0">
                <a:ln>
                  <a:noFill/>
                </a:ln>
                <a:effectLst/>
                <a:uLnTx/>
                <a:uFillTx/>
                <a:latin typeface="Raleway" pitchFamily="2" charset="0"/>
                <a:ea typeface="Calibri"/>
                <a:cs typeface="Calibri"/>
              </a:rPr>
            </a:br>
            <a:endParaRPr lang="en-US" sz="2400" b="0" i="0" u="none" strike="noStrike" kern="0" cap="none" spc="0" normalizeH="0" baseline="0" noProof="0" dirty="0">
              <a:ln>
                <a:noFill/>
              </a:ln>
              <a:effectLst/>
              <a:uLnTx/>
              <a:uFillTx/>
              <a:latin typeface="Raleway" pitchFamily="2" charset="0"/>
              <a:ea typeface="Calibri"/>
              <a:cs typeface="Calibri"/>
            </a:endParaRPr>
          </a:p>
          <a:p>
            <a:pPr marL="457200" indent="-406400">
              <a:lnSpc>
                <a:spcPct val="90000"/>
              </a:lnSpc>
              <a:buClr>
                <a:srgbClr val="595959"/>
              </a:buClr>
              <a:buSzPts val="2800"/>
              <a:buFont typeface="Calibri"/>
              <a:buChar char="●"/>
              <a:defRPr/>
            </a:pPr>
            <a:r>
              <a:rPr kumimoji="0" lang="en-US" sz="2400" b="0" i="0" u="none" strike="noStrike" kern="0" cap="none" spc="0" normalizeH="0" baseline="0" noProof="0" dirty="0">
                <a:ln>
                  <a:noFill/>
                </a:ln>
                <a:effectLst/>
                <a:uLnTx/>
                <a:uFillTx/>
                <a:latin typeface="Raleway" pitchFamily="2" charset="0"/>
                <a:ea typeface="Calibri"/>
                <a:cs typeface="Calibri"/>
                <a:sym typeface="Calibri"/>
              </a:rPr>
              <a:t>Cooking demo technical assistance</a:t>
            </a:r>
            <a:r>
              <a:rPr lang="en-US" sz="2400" kern="0" dirty="0">
                <a:latin typeface="Raleway" pitchFamily="2" charset="0"/>
                <a:ea typeface="Calibri"/>
                <a:cs typeface="Calibri"/>
                <a:sym typeface="Calibri"/>
              </a:rPr>
              <a:t> </a:t>
            </a:r>
            <a:endParaRPr lang="en-US" sz="2400" b="0" i="0" u="none" strike="noStrike" kern="0" cap="none" spc="0" normalizeH="0" baseline="0" noProof="0" dirty="0">
              <a:ln>
                <a:noFill/>
              </a:ln>
              <a:effectLst/>
              <a:uLnTx/>
              <a:uFillTx/>
              <a:latin typeface="Raleway" pitchFamily="2" charset="0"/>
              <a:ea typeface="Calibri"/>
              <a:cs typeface="Calibri"/>
            </a:endParaRPr>
          </a:p>
        </p:txBody>
      </p:sp>
      <p:sp>
        <p:nvSpPr>
          <p:cNvPr id="5" name="TextBox 4">
            <a:extLst>
              <a:ext uri="{FF2B5EF4-FFF2-40B4-BE49-F238E27FC236}">
                <a16:creationId xmlns:a16="http://schemas.microsoft.com/office/drawing/2014/main" id="{7A22F24C-C0D3-4BE7-A584-CE501BA00E3E}"/>
              </a:ext>
            </a:extLst>
          </p:cNvPr>
          <p:cNvSpPr txBox="1"/>
          <p:nvPr/>
        </p:nvSpPr>
        <p:spPr>
          <a:xfrm>
            <a:off x="551340" y="2683839"/>
            <a:ext cx="2431557" cy="1384995"/>
          </a:xfrm>
          <a:prstGeom prst="rect">
            <a:avLst/>
          </a:prstGeom>
          <a:noFill/>
        </p:spPr>
        <p:txBody>
          <a:bodyPr wrap="square" rtlCol="0">
            <a:spAutoFit/>
          </a:bodyPr>
          <a:lstStyle/>
          <a:p>
            <a:r>
              <a:rPr lang="en-US" sz="2800" b="1" dirty="0">
                <a:solidFill>
                  <a:schemeClr val="bg1"/>
                </a:solidFill>
                <a:latin typeface="Raleway" pitchFamily="2" charset="0"/>
              </a:rPr>
              <a:t>Available ONIE Resources</a:t>
            </a:r>
          </a:p>
        </p:txBody>
      </p:sp>
      <p:pic>
        <p:nvPicPr>
          <p:cNvPr id="6" name="Google Shape;102;g7cf0bc8459_0_3">
            <a:extLst>
              <a:ext uri="{FF2B5EF4-FFF2-40B4-BE49-F238E27FC236}">
                <a16:creationId xmlns:a16="http://schemas.microsoft.com/office/drawing/2014/main" id="{AEE9183E-6E7C-4B0A-ACA3-9739392E4E64}"/>
              </a:ext>
            </a:extLst>
          </p:cNvPr>
          <p:cNvPicPr preferRelativeResize="0"/>
          <p:nvPr/>
        </p:nvPicPr>
        <p:blipFill>
          <a:blip r:embed="rId3" cstate="email">
            <a:alphaModFix/>
            <a:extLst>
              <a:ext uri="{28A0092B-C50C-407E-A947-70E740481C1C}">
                <a14:useLocalDpi xmlns:a14="http://schemas.microsoft.com/office/drawing/2010/main" val="0"/>
              </a:ext>
            </a:extLst>
          </a:blip>
          <a:stretch>
            <a:fillRect/>
          </a:stretch>
        </p:blipFill>
        <p:spPr>
          <a:xfrm>
            <a:off x="9472924" y="6227600"/>
            <a:ext cx="2595251" cy="630400"/>
          </a:xfrm>
          <a:prstGeom prst="rect">
            <a:avLst/>
          </a:prstGeom>
          <a:noFill/>
          <a:ln>
            <a:noFill/>
          </a:ln>
        </p:spPr>
      </p:pic>
      <p:pic>
        <p:nvPicPr>
          <p:cNvPr id="2" name="Picture 1">
            <a:extLst>
              <a:ext uri="{FF2B5EF4-FFF2-40B4-BE49-F238E27FC236}">
                <a16:creationId xmlns:a16="http://schemas.microsoft.com/office/drawing/2014/main" id="{CE6A7181-1067-49C1-86CF-D3E76B656122}"/>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24907" y="581029"/>
            <a:ext cx="3743268" cy="5096698"/>
          </a:xfrm>
          <a:prstGeom prst="rect">
            <a:avLst/>
          </a:prstGeom>
        </p:spPr>
      </p:pic>
    </p:spTree>
    <p:extLst>
      <p:ext uri="{BB962C8B-B14F-4D97-AF65-F5344CB8AC3E}">
        <p14:creationId xmlns:p14="http://schemas.microsoft.com/office/powerpoint/2010/main" val="31680364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D8702-FF8E-4752-A12F-1EC3B6215014}"/>
              </a:ext>
            </a:extLst>
          </p:cNvPr>
          <p:cNvSpPr/>
          <p:nvPr/>
        </p:nvSpPr>
        <p:spPr>
          <a:xfrm>
            <a:off x="0" y="363984"/>
            <a:ext cx="3779667" cy="5530788"/>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396088B5-C335-41BB-A4C9-4D09730789D8}"/>
              </a:ext>
            </a:extLst>
          </p:cNvPr>
          <p:cNvSpPr txBox="1"/>
          <p:nvPr/>
        </p:nvSpPr>
        <p:spPr>
          <a:xfrm>
            <a:off x="4126267" y="451804"/>
            <a:ext cx="7840483" cy="911019"/>
          </a:xfrm>
          <a:prstGeom prst="rect">
            <a:avLst/>
          </a:prstGeom>
          <a:noFill/>
        </p:spPr>
        <p:txBody>
          <a:bodyPr wrap="square">
            <a:spAutoFit/>
          </a:bodyPr>
          <a:lstStyle/>
          <a:p>
            <a:pPr>
              <a:lnSpc>
                <a:spcPct val="90000"/>
              </a:lnSpc>
              <a:spcBef>
                <a:spcPts val="1200"/>
              </a:spcBef>
              <a:buClr>
                <a:srgbClr val="0F6FC6"/>
              </a:buClr>
              <a:buSzPts val="2800"/>
              <a:defRPr/>
            </a:pPr>
            <a:r>
              <a:rPr kumimoji="0" lang="en-US" sz="2400" b="0" i="0" u="none" strike="noStrike" kern="0" cap="none" spc="0" normalizeH="0" baseline="0" noProof="0" dirty="0">
                <a:ln>
                  <a:noFill/>
                </a:ln>
                <a:effectLst/>
                <a:uLnTx/>
                <a:uFillTx/>
                <a:latin typeface="Raleway" pitchFamily="2" charset="0"/>
                <a:ea typeface="Calibri"/>
                <a:cs typeface="Calibri"/>
                <a:sym typeface="Calibri"/>
              </a:rPr>
              <a:t>Have hard-to-move items? ONIE has a recipe for that!</a:t>
            </a:r>
          </a:p>
          <a:p>
            <a:pPr marR="0" lvl="0" algn="l" defTabSz="914400" rtl="0" eaLnBrk="1" fontAlgn="auto" latinLnBrk="0" hangingPunct="1">
              <a:lnSpc>
                <a:spcPct val="90000"/>
              </a:lnSpc>
              <a:spcBef>
                <a:spcPts val="1200"/>
              </a:spcBef>
              <a:spcAft>
                <a:spcPts val="0"/>
              </a:spcAft>
              <a:buClr>
                <a:srgbClr val="0F6FC6"/>
              </a:buClr>
              <a:buSzPts val="2800"/>
              <a:tabLst/>
              <a:defRPr/>
            </a:pPr>
            <a:endParaRPr kumimoji="0" lang="en-US" sz="2400" b="0" i="0" u="none" strike="noStrike" kern="0" cap="none" spc="0" normalizeH="0" baseline="0" noProof="0" dirty="0">
              <a:ln>
                <a:noFill/>
              </a:ln>
              <a:effectLst/>
              <a:uLnTx/>
              <a:uFillTx/>
              <a:latin typeface="Raleway" pitchFamily="2" charset="0"/>
              <a:ea typeface="Calibri"/>
              <a:cs typeface="Calibri"/>
              <a:sym typeface="Calibri"/>
            </a:endParaRPr>
          </a:p>
        </p:txBody>
      </p:sp>
      <p:sp>
        <p:nvSpPr>
          <p:cNvPr id="5" name="TextBox 4">
            <a:extLst>
              <a:ext uri="{FF2B5EF4-FFF2-40B4-BE49-F238E27FC236}">
                <a16:creationId xmlns:a16="http://schemas.microsoft.com/office/drawing/2014/main" id="{7A22F24C-C0D3-4BE7-A584-CE501BA00E3E}"/>
              </a:ext>
            </a:extLst>
          </p:cNvPr>
          <p:cNvSpPr txBox="1"/>
          <p:nvPr/>
        </p:nvSpPr>
        <p:spPr>
          <a:xfrm>
            <a:off x="551340" y="2683839"/>
            <a:ext cx="2431557" cy="954107"/>
          </a:xfrm>
          <a:prstGeom prst="rect">
            <a:avLst/>
          </a:prstGeom>
          <a:noFill/>
        </p:spPr>
        <p:txBody>
          <a:bodyPr wrap="square" rtlCol="0">
            <a:spAutoFit/>
          </a:bodyPr>
          <a:lstStyle/>
          <a:p>
            <a:r>
              <a:rPr lang="en-US" sz="2800" b="1" dirty="0">
                <a:solidFill>
                  <a:schemeClr val="bg1"/>
                </a:solidFill>
                <a:latin typeface="Raleway" pitchFamily="2" charset="0"/>
              </a:rPr>
              <a:t>Online Resources</a:t>
            </a:r>
          </a:p>
        </p:txBody>
      </p:sp>
      <p:pic>
        <p:nvPicPr>
          <p:cNvPr id="6" name="Google Shape;102;g7cf0bc8459_0_3">
            <a:extLst>
              <a:ext uri="{FF2B5EF4-FFF2-40B4-BE49-F238E27FC236}">
                <a16:creationId xmlns:a16="http://schemas.microsoft.com/office/drawing/2014/main" id="{AEE9183E-6E7C-4B0A-ACA3-9739392E4E64}"/>
              </a:ext>
            </a:extLst>
          </p:cNvPr>
          <p:cNvPicPr preferRelativeResize="0"/>
          <p:nvPr/>
        </p:nvPicPr>
        <p:blipFill>
          <a:blip r:embed="rId3" cstate="email">
            <a:alphaModFix/>
            <a:extLst>
              <a:ext uri="{28A0092B-C50C-407E-A947-70E740481C1C}">
                <a14:useLocalDpi xmlns:a14="http://schemas.microsoft.com/office/drawing/2010/main" val="0"/>
              </a:ext>
            </a:extLst>
          </a:blip>
          <a:stretch>
            <a:fillRect/>
          </a:stretch>
        </p:blipFill>
        <p:spPr>
          <a:xfrm>
            <a:off x="9472924" y="6227600"/>
            <a:ext cx="2595251" cy="630400"/>
          </a:xfrm>
          <a:prstGeom prst="rect">
            <a:avLst/>
          </a:prstGeom>
          <a:noFill/>
          <a:ln>
            <a:noFill/>
          </a:ln>
        </p:spPr>
      </p:pic>
      <p:pic>
        <p:nvPicPr>
          <p:cNvPr id="8" name="Picture 7">
            <a:extLst>
              <a:ext uri="{FF2B5EF4-FFF2-40B4-BE49-F238E27FC236}">
                <a16:creationId xmlns:a16="http://schemas.microsoft.com/office/drawing/2014/main" id="{AEB5423C-0763-4958-A702-B3994F6413D1}"/>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888420" y="922359"/>
            <a:ext cx="8078330" cy="4414037"/>
          </a:xfrm>
          <a:prstGeom prst="rect">
            <a:avLst/>
          </a:prstGeom>
        </p:spPr>
      </p:pic>
    </p:spTree>
    <p:extLst>
      <p:ext uri="{BB962C8B-B14F-4D97-AF65-F5344CB8AC3E}">
        <p14:creationId xmlns:p14="http://schemas.microsoft.com/office/powerpoint/2010/main" val="17455256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D8702-FF8E-4752-A12F-1EC3B6215014}"/>
              </a:ext>
            </a:extLst>
          </p:cNvPr>
          <p:cNvSpPr/>
          <p:nvPr/>
        </p:nvSpPr>
        <p:spPr>
          <a:xfrm>
            <a:off x="0" y="363984"/>
            <a:ext cx="3779667" cy="5530788"/>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7A22F24C-C0D3-4BE7-A584-CE501BA00E3E}"/>
              </a:ext>
            </a:extLst>
          </p:cNvPr>
          <p:cNvSpPr txBox="1"/>
          <p:nvPr/>
        </p:nvSpPr>
        <p:spPr>
          <a:xfrm>
            <a:off x="551340" y="2683839"/>
            <a:ext cx="2431557" cy="954107"/>
          </a:xfrm>
          <a:prstGeom prst="rect">
            <a:avLst/>
          </a:prstGeom>
          <a:noFill/>
        </p:spPr>
        <p:txBody>
          <a:bodyPr wrap="square" rtlCol="0">
            <a:spAutoFit/>
          </a:bodyPr>
          <a:lstStyle/>
          <a:p>
            <a:r>
              <a:rPr lang="en-US" sz="2800" b="1" dirty="0">
                <a:solidFill>
                  <a:schemeClr val="bg1"/>
                </a:solidFill>
                <a:latin typeface="Raleway" pitchFamily="2" charset="0"/>
              </a:rPr>
              <a:t>Online Resources</a:t>
            </a:r>
          </a:p>
        </p:txBody>
      </p:sp>
      <p:pic>
        <p:nvPicPr>
          <p:cNvPr id="6" name="Google Shape;102;g7cf0bc8459_0_3">
            <a:extLst>
              <a:ext uri="{FF2B5EF4-FFF2-40B4-BE49-F238E27FC236}">
                <a16:creationId xmlns:a16="http://schemas.microsoft.com/office/drawing/2014/main" id="{AEE9183E-6E7C-4B0A-ACA3-9739392E4E64}"/>
              </a:ext>
            </a:extLst>
          </p:cNvPr>
          <p:cNvPicPr preferRelativeResize="0"/>
          <p:nvPr/>
        </p:nvPicPr>
        <p:blipFill>
          <a:blip r:embed="rId3" cstate="email">
            <a:alphaModFix/>
            <a:extLst>
              <a:ext uri="{28A0092B-C50C-407E-A947-70E740481C1C}">
                <a14:useLocalDpi xmlns:a14="http://schemas.microsoft.com/office/drawing/2010/main" val="0"/>
              </a:ext>
            </a:extLst>
          </a:blip>
          <a:stretch>
            <a:fillRect/>
          </a:stretch>
        </p:blipFill>
        <p:spPr>
          <a:xfrm>
            <a:off x="9449116" y="6169453"/>
            <a:ext cx="2595251" cy="630400"/>
          </a:xfrm>
          <a:prstGeom prst="rect">
            <a:avLst/>
          </a:prstGeom>
          <a:noFill/>
          <a:ln>
            <a:noFill/>
          </a:ln>
        </p:spPr>
      </p:pic>
      <p:pic>
        <p:nvPicPr>
          <p:cNvPr id="9" name="Picture 8">
            <a:extLst>
              <a:ext uri="{FF2B5EF4-FFF2-40B4-BE49-F238E27FC236}">
                <a16:creationId xmlns:a16="http://schemas.microsoft.com/office/drawing/2014/main" id="{E17B9D00-5C9B-4928-9BA5-5EF997AD3CD6}"/>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561542" y="951930"/>
            <a:ext cx="4009873" cy="4417923"/>
          </a:xfrm>
          <a:prstGeom prst="rect">
            <a:avLst/>
          </a:prstGeom>
        </p:spPr>
      </p:pic>
      <p:pic>
        <p:nvPicPr>
          <p:cNvPr id="10" name="Picture 9">
            <a:extLst>
              <a:ext uri="{FF2B5EF4-FFF2-40B4-BE49-F238E27FC236}">
                <a16:creationId xmlns:a16="http://schemas.microsoft.com/office/drawing/2014/main" id="{DCBA2C49-0C18-4F8F-9384-156E2537B263}"/>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8915409" y="0"/>
            <a:ext cx="3152766" cy="5984591"/>
          </a:xfrm>
          <a:prstGeom prst="rect">
            <a:avLst/>
          </a:prstGeom>
        </p:spPr>
      </p:pic>
    </p:spTree>
    <p:extLst>
      <p:ext uri="{BB962C8B-B14F-4D97-AF65-F5344CB8AC3E}">
        <p14:creationId xmlns:p14="http://schemas.microsoft.com/office/powerpoint/2010/main" val="5916690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3E4DCDD-DC8F-4657-8200-DD1A87AF8910}"/>
              </a:ext>
            </a:extLst>
          </p:cNvPr>
          <p:cNvSpPr txBox="1"/>
          <p:nvPr/>
        </p:nvSpPr>
        <p:spPr>
          <a:xfrm>
            <a:off x="1106749" y="781236"/>
            <a:ext cx="9978501" cy="769441"/>
          </a:xfrm>
          <a:prstGeom prst="rect">
            <a:avLst/>
          </a:prstGeom>
          <a:noFill/>
        </p:spPr>
        <p:txBody>
          <a:bodyPr wrap="square" rtlCol="0">
            <a:spAutoFit/>
          </a:bodyPr>
          <a:lstStyle/>
          <a:p>
            <a:pPr algn="ctr"/>
            <a:r>
              <a:rPr lang="en-US" sz="4400" b="1" dirty="0">
                <a:solidFill>
                  <a:srgbClr val="00B050"/>
                </a:solidFill>
                <a:latin typeface="Raleway" pitchFamily="2" charset="0"/>
              </a:rPr>
              <a:t>Nudge Toolkit </a:t>
            </a:r>
          </a:p>
        </p:txBody>
      </p:sp>
      <p:sp>
        <p:nvSpPr>
          <p:cNvPr id="4" name="TextBox 3">
            <a:extLst>
              <a:ext uri="{FF2B5EF4-FFF2-40B4-BE49-F238E27FC236}">
                <a16:creationId xmlns:a16="http://schemas.microsoft.com/office/drawing/2014/main" id="{C16D7B91-ABE1-4925-8004-A5322ED3DC2E}"/>
              </a:ext>
            </a:extLst>
          </p:cNvPr>
          <p:cNvSpPr txBox="1"/>
          <p:nvPr/>
        </p:nvSpPr>
        <p:spPr>
          <a:xfrm>
            <a:off x="1289481" y="2228671"/>
            <a:ext cx="6094520" cy="2554545"/>
          </a:xfrm>
          <a:prstGeom prst="rect">
            <a:avLst/>
          </a:prstGeom>
          <a:noFill/>
        </p:spPr>
        <p:txBody>
          <a:bodyPr wrap="square">
            <a:spAutoFit/>
          </a:bodyPr>
          <a:lstStyle/>
          <a:p>
            <a:pPr marL="571500" indent="-571500">
              <a:buFont typeface="Arial" panose="020B0604020202020204" pitchFamily="34" charset="0"/>
              <a:buChar char="•"/>
            </a:pPr>
            <a:r>
              <a:rPr lang="en-US" sz="4000" dirty="0">
                <a:latin typeface="Raleway" pitchFamily="2" charset="0"/>
              </a:rPr>
              <a:t>Signage </a:t>
            </a:r>
          </a:p>
          <a:p>
            <a:pPr marL="571500" indent="-571500">
              <a:buFont typeface="Arial" panose="020B0604020202020204" pitchFamily="34" charset="0"/>
              <a:buChar char="•"/>
            </a:pPr>
            <a:r>
              <a:rPr lang="en-US" sz="4000" dirty="0">
                <a:latin typeface="Raleway" pitchFamily="2" charset="0"/>
              </a:rPr>
              <a:t>Shelf-tags</a:t>
            </a:r>
          </a:p>
          <a:p>
            <a:pPr marL="571500" indent="-571500">
              <a:buFont typeface="Arial" panose="020B0604020202020204" pitchFamily="34" charset="0"/>
              <a:buChar char="•"/>
            </a:pPr>
            <a:r>
              <a:rPr lang="en-US" sz="4000" dirty="0">
                <a:latin typeface="Raleway" pitchFamily="2" charset="0"/>
              </a:rPr>
              <a:t>Recipe placement</a:t>
            </a:r>
          </a:p>
          <a:p>
            <a:pPr marL="571500" indent="-571500">
              <a:buFont typeface="Arial" panose="020B0604020202020204" pitchFamily="34" charset="0"/>
              <a:buChar char="•"/>
            </a:pPr>
            <a:r>
              <a:rPr lang="en-US" sz="4000" dirty="0">
                <a:latin typeface="Raleway" pitchFamily="2" charset="0"/>
              </a:rPr>
              <a:t>Pantry support</a:t>
            </a:r>
          </a:p>
        </p:txBody>
      </p:sp>
    </p:spTree>
    <p:extLst>
      <p:ext uri="{BB962C8B-B14F-4D97-AF65-F5344CB8AC3E}">
        <p14:creationId xmlns:p14="http://schemas.microsoft.com/office/powerpoint/2010/main" val="37792122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491E583-BF4F-41EC-922A-CC5D1F94A93F}"/>
              </a:ext>
            </a:extLst>
          </p:cNvPr>
          <p:cNvSpPr txBox="1"/>
          <p:nvPr/>
        </p:nvSpPr>
        <p:spPr>
          <a:xfrm>
            <a:off x="568171" y="266330"/>
            <a:ext cx="5527829" cy="769441"/>
          </a:xfrm>
          <a:prstGeom prst="rect">
            <a:avLst/>
          </a:prstGeom>
          <a:noFill/>
        </p:spPr>
        <p:txBody>
          <a:bodyPr wrap="square" rtlCol="0">
            <a:spAutoFit/>
          </a:bodyPr>
          <a:lstStyle/>
          <a:p>
            <a:r>
              <a:rPr lang="en-US" sz="4400" b="1" dirty="0">
                <a:solidFill>
                  <a:srgbClr val="00B050"/>
                </a:solidFill>
                <a:latin typeface="Raleway" pitchFamily="2" charset="0"/>
              </a:rPr>
              <a:t>Food Group Posters</a:t>
            </a:r>
          </a:p>
        </p:txBody>
      </p:sp>
      <p:pic>
        <p:nvPicPr>
          <p:cNvPr id="4" name="Picture 3" descr="Graphical user interface, application&#10;&#10;Description automatically generated">
            <a:extLst>
              <a:ext uri="{FF2B5EF4-FFF2-40B4-BE49-F238E27FC236}">
                <a16:creationId xmlns:a16="http://schemas.microsoft.com/office/drawing/2014/main" id="{23E5B766-DF63-45F6-AE25-5423A301B031}"/>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a:stretch/>
        </p:blipFill>
        <p:spPr>
          <a:xfrm>
            <a:off x="2438399" y="1239957"/>
            <a:ext cx="3657601" cy="4752975"/>
          </a:xfrm>
          <a:prstGeom prst="rect">
            <a:avLst/>
          </a:prstGeom>
        </p:spPr>
      </p:pic>
      <p:pic>
        <p:nvPicPr>
          <p:cNvPr id="6" name="Picture 5" descr="A screenshot of a menu&#10;&#10;Description automatically generated with medium confidence">
            <a:extLst>
              <a:ext uri="{FF2B5EF4-FFF2-40B4-BE49-F238E27FC236}">
                <a16:creationId xmlns:a16="http://schemas.microsoft.com/office/drawing/2014/main" id="{AEA09079-20A8-466B-A03B-7F0E8264B4DA}"/>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6697093" y="1239956"/>
            <a:ext cx="3657601" cy="4752975"/>
          </a:xfrm>
          <a:prstGeom prst="rect">
            <a:avLst/>
          </a:prstGeom>
        </p:spPr>
      </p:pic>
    </p:spTree>
    <p:extLst>
      <p:ext uri="{BB962C8B-B14F-4D97-AF65-F5344CB8AC3E}">
        <p14:creationId xmlns:p14="http://schemas.microsoft.com/office/powerpoint/2010/main" val="4237589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raphical user interface, application, PowerPoint&#10;&#10;Description automatically generated">
            <a:extLst>
              <a:ext uri="{FF2B5EF4-FFF2-40B4-BE49-F238E27FC236}">
                <a16:creationId xmlns:a16="http://schemas.microsoft.com/office/drawing/2014/main" id="{9E53B001-D864-4674-BC3E-71AE66F2B3CD}"/>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a:stretch/>
        </p:blipFill>
        <p:spPr>
          <a:xfrm>
            <a:off x="152399" y="962023"/>
            <a:ext cx="3705226" cy="4933951"/>
          </a:xfrm>
          <a:prstGeom prst="rect">
            <a:avLst/>
          </a:prstGeom>
        </p:spPr>
      </p:pic>
      <p:pic>
        <p:nvPicPr>
          <p:cNvPr id="5" name="Picture 4" descr="Graphical user interface, application&#10;&#10;Description automatically generated">
            <a:extLst>
              <a:ext uri="{FF2B5EF4-FFF2-40B4-BE49-F238E27FC236}">
                <a16:creationId xmlns:a16="http://schemas.microsoft.com/office/drawing/2014/main" id="{F7F15BEC-C72E-4FCA-B020-BE633513D99F}"/>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4281487" y="962023"/>
            <a:ext cx="3705226" cy="4933950"/>
          </a:xfrm>
          <a:prstGeom prst="rect">
            <a:avLst/>
          </a:prstGeom>
        </p:spPr>
      </p:pic>
      <p:pic>
        <p:nvPicPr>
          <p:cNvPr id="7" name="Picture 6" descr="Graphical user interface, application&#10;&#10;Description automatically generated">
            <a:extLst>
              <a:ext uri="{FF2B5EF4-FFF2-40B4-BE49-F238E27FC236}">
                <a16:creationId xmlns:a16="http://schemas.microsoft.com/office/drawing/2014/main" id="{0F8C0EBC-649E-4833-AD3C-6FA3F868069D}"/>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a:stretch/>
        </p:blipFill>
        <p:spPr>
          <a:xfrm>
            <a:off x="8410575" y="962023"/>
            <a:ext cx="3629026" cy="4933949"/>
          </a:xfrm>
          <a:prstGeom prst="rect">
            <a:avLst/>
          </a:prstGeom>
        </p:spPr>
      </p:pic>
    </p:spTree>
    <p:extLst>
      <p:ext uri="{BB962C8B-B14F-4D97-AF65-F5344CB8AC3E}">
        <p14:creationId xmlns:p14="http://schemas.microsoft.com/office/powerpoint/2010/main" val="190763746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71;p24">
            <a:extLst>
              <a:ext uri="{FF2B5EF4-FFF2-40B4-BE49-F238E27FC236}">
                <a16:creationId xmlns:a16="http://schemas.microsoft.com/office/drawing/2014/main" id="{76AB2E11-8E8A-42FA-AC43-B72DD3763FCD}"/>
              </a:ext>
            </a:extLst>
          </p:cNvPr>
          <p:cNvPicPr preferRelativeResize="0"/>
          <p:nvPr/>
        </p:nvPicPr>
        <p:blipFill>
          <a:blip r:embed="rId2" cstate="email">
            <a:alphaModFix/>
            <a:extLst>
              <a:ext uri="{28A0092B-C50C-407E-A947-70E740481C1C}">
                <a14:useLocalDpi xmlns:a14="http://schemas.microsoft.com/office/drawing/2010/main" val="0"/>
              </a:ext>
            </a:extLst>
          </a:blip>
          <a:stretch>
            <a:fillRect/>
          </a:stretch>
        </p:blipFill>
        <p:spPr>
          <a:xfrm>
            <a:off x="2148524" y="1202224"/>
            <a:ext cx="7894949" cy="4453551"/>
          </a:xfrm>
          <a:prstGeom prst="rect">
            <a:avLst/>
          </a:prstGeom>
          <a:noFill/>
          <a:ln>
            <a:noFill/>
          </a:ln>
        </p:spPr>
      </p:pic>
      <p:sp>
        <p:nvSpPr>
          <p:cNvPr id="4" name="TextBox 3">
            <a:extLst>
              <a:ext uri="{FF2B5EF4-FFF2-40B4-BE49-F238E27FC236}">
                <a16:creationId xmlns:a16="http://schemas.microsoft.com/office/drawing/2014/main" id="{A9DFC340-5A1C-4D64-A368-35950254FF72}"/>
              </a:ext>
            </a:extLst>
          </p:cNvPr>
          <p:cNvSpPr txBox="1"/>
          <p:nvPr/>
        </p:nvSpPr>
        <p:spPr>
          <a:xfrm>
            <a:off x="1346444" y="292963"/>
            <a:ext cx="9499107" cy="707886"/>
          </a:xfrm>
          <a:prstGeom prst="rect">
            <a:avLst/>
          </a:prstGeom>
          <a:noFill/>
        </p:spPr>
        <p:txBody>
          <a:bodyPr wrap="square" rtlCol="0">
            <a:spAutoFit/>
          </a:bodyPr>
          <a:lstStyle/>
          <a:p>
            <a:pPr algn="ctr"/>
            <a:r>
              <a:rPr lang="en-US" sz="4000" b="1" dirty="0">
                <a:solidFill>
                  <a:srgbClr val="00B050"/>
                </a:solidFill>
                <a:latin typeface="Raleway" pitchFamily="2" charset="0"/>
              </a:rPr>
              <a:t>Pantry from Previous Year</a:t>
            </a:r>
          </a:p>
        </p:txBody>
      </p:sp>
    </p:spTree>
    <p:extLst>
      <p:ext uri="{BB962C8B-B14F-4D97-AF65-F5344CB8AC3E}">
        <p14:creationId xmlns:p14="http://schemas.microsoft.com/office/powerpoint/2010/main" val="20192266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43AF7C44-72FE-D440-9553-CF4E4C6DD29A}"/>
              </a:ext>
            </a:extLst>
          </p:cNvPr>
          <p:cNvSpPr>
            <a:spLocks noGrp="1"/>
          </p:cNvSpPr>
          <p:nvPr>
            <p:ph type="subTitle" idx="1"/>
          </p:nvPr>
        </p:nvSpPr>
        <p:spPr>
          <a:xfrm>
            <a:off x="4886326" y="1314449"/>
            <a:ext cx="7129462" cy="5286376"/>
          </a:xfrm>
        </p:spPr>
        <p:txBody>
          <a:bodyPr>
            <a:normAutofit fontScale="92500" lnSpcReduction="10000"/>
          </a:bodyPr>
          <a:lstStyle/>
          <a:p>
            <a:pPr marL="342900" indent="-342900">
              <a:lnSpc>
                <a:spcPct val="150000"/>
              </a:lnSpc>
              <a:buClr>
                <a:schemeClr val="bg1"/>
              </a:buClr>
              <a:buFont typeface="Arial" panose="020B0604020202020204" pitchFamily="34" charset="0"/>
              <a:buChar char="•"/>
              <a:defRPr/>
            </a:pPr>
            <a:r>
              <a:rPr lang="en-US" sz="2400" dirty="0">
                <a:latin typeface="Raleway" pitchFamily="2" charset="0"/>
                <a:ea typeface="+mn-lt"/>
                <a:cs typeface="+mn-lt"/>
              </a:rPr>
              <a:t>Learn best practices regarding nutrition interventions in pantry settings </a:t>
            </a:r>
            <a:endParaRPr lang="en-US" dirty="0">
              <a:latin typeface="Raleway" pitchFamily="2" charset="0"/>
              <a:cs typeface="Calibri"/>
            </a:endParaRPr>
          </a:p>
          <a:p>
            <a:pPr marL="342900" indent="-342900">
              <a:lnSpc>
                <a:spcPct val="150000"/>
              </a:lnSpc>
              <a:buClr>
                <a:schemeClr val="bg1"/>
              </a:buClr>
              <a:buFont typeface="Arial" panose="020B0604020202020204" pitchFamily="34" charset="0"/>
              <a:buChar char="•"/>
              <a:defRPr/>
            </a:pPr>
            <a:r>
              <a:rPr lang="en-US" sz="2400" dirty="0">
                <a:latin typeface="Raleway" pitchFamily="2" charset="0"/>
                <a:ea typeface="+mn-lt"/>
                <a:cs typeface="+mn-lt"/>
              </a:rPr>
              <a:t>Increase capacity to distribute fruits and vegetables as well as foods to encourage (protein, dairy, whole grains) </a:t>
            </a:r>
            <a:endParaRPr lang="en-US" dirty="0">
              <a:latin typeface="Raleway" pitchFamily="2" charset="0"/>
              <a:cs typeface="Calibri" panose="020F0502020204030204"/>
            </a:endParaRPr>
          </a:p>
          <a:p>
            <a:pPr marL="342900" indent="-342900">
              <a:lnSpc>
                <a:spcPct val="150000"/>
              </a:lnSpc>
              <a:buClr>
                <a:schemeClr val="bg1"/>
              </a:buClr>
              <a:buFont typeface="Arial" panose="020B0604020202020204" pitchFamily="34" charset="0"/>
              <a:buChar char="•"/>
              <a:defRPr/>
            </a:pPr>
            <a:r>
              <a:rPr lang="en-US" sz="2400" dirty="0">
                <a:latin typeface="Raleway" pitchFamily="2" charset="0"/>
                <a:ea typeface="+mn-lt"/>
                <a:cs typeface="+mn-lt"/>
              </a:rPr>
              <a:t>Incorporate nutrition materials and signage in pantries to promote healthy eating among pantry clients </a:t>
            </a:r>
            <a:endParaRPr lang="en-US" dirty="0">
              <a:latin typeface="Raleway" pitchFamily="2" charset="0"/>
              <a:cs typeface="Calibri" panose="020F0502020204030204"/>
            </a:endParaRPr>
          </a:p>
          <a:p>
            <a:pPr marL="342900" indent="-342900">
              <a:lnSpc>
                <a:spcPct val="150000"/>
              </a:lnSpc>
              <a:buClr>
                <a:schemeClr val="bg1"/>
              </a:buClr>
              <a:buFont typeface="Arial" panose="020B0604020202020204" pitchFamily="34" charset="0"/>
              <a:buChar char="•"/>
              <a:defRPr/>
            </a:pPr>
            <a:r>
              <a:rPr lang="en-US" sz="2400" dirty="0">
                <a:latin typeface="Raleway" pitchFamily="2" charset="0"/>
                <a:ea typeface="+mn-lt"/>
                <a:cs typeface="+mn-lt"/>
              </a:rPr>
              <a:t>Offer options to clients that have diet restrictions/variations due to chronic disease </a:t>
            </a:r>
            <a:endParaRPr lang="en-US" sz="2400" dirty="0">
              <a:latin typeface="Raleway" pitchFamily="2" charset="0"/>
              <a:cs typeface="Calibri" panose="020F0502020204030204"/>
            </a:endParaRPr>
          </a:p>
          <a:p>
            <a:pPr marL="342900" indent="-342900">
              <a:buFont typeface="Arial" panose="020B0604020202020204" pitchFamily="34" charset="0"/>
              <a:buChar char="•"/>
            </a:pPr>
            <a:endParaRPr lang="en-US" dirty="0"/>
          </a:p>
        </p:txBody>
      </p:sp>
      <p:sp>
        <p:nvSpPr>
          <p:cNvPr id="3" name="Title 2">
            <a:extLst>
              <a:ext uri="{FF2B5EF4-FFF2-40B4-BE49-F238E27FC236}">
                <a16:creationId xmlns:a16="http://schemas.microsoft.com/office/drawing/2014/main" id="{4B7E39FF-D6AB-1641-8ECD-FB7349507AAF}"/>
              </a:ext>
            </a:extLst>
          </p:cNvPr>
          <p:cNvSpPr>
            <a:spLocks noGrp="1"/>
          </p:cNvSpPr>
          <p:nvPr>
            <p:ph type="ctrTitle"/>
          </p:nvPr>
        </p:nvSpPr>
        <p:spPr>
          <a:xfrm>
            <a:off x="5486400" y="445369"/>
            <a:ext cx="6300787" cy="869081"/>
          </a:xfrm>
        </p:spPr>
        <p:txBody>
          <a:bodyPr>
            <a:noAutofit/>
          </a:bodyPr>
          <a:lstStyle/>
          <a:p>
            <a:r>
              <a:rPr lang="en-US" sz="4400" dirty="0">
                <a:latin typeface="Raleway" pitchFamily="2" charset="0"/>
              </a:rPr>
              <a:t>Certification Overview</a:t>
            </a:r>
          </a:p>
        </p:txBody>
      </p:sp>
    </p:spTree>
    <p:extLst>
      <p:ext uri="{BB962C8B-B14F-4D97-AF65-F5344CB8AC3E}">
        <p14:creationId xmlns:p14="http://schemas.microsoft.com/office/powerpoint/2010/main" val="170041545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6070E2B-3BE3-4D8D-77E9-3D7EDA2FDCA4}"/>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a:stretch/>
        </p:blipFill>
        <p:spPr>
          <a:xfrm>
            <a:off x="6586536" y="195283"/>
            <a:ext cx="4424364" cy="6467434"/>
          </a:xfrm>
          <a:prstGeom prst="rect">
            <a:avLst/>
          </a:prstGeom>
        </p:spPr>
      </p:pic>
      <p:sp>
        <p:nvSpPr>
          <p:cNvPr id="4" name="Title 3">
            <a:extLst>
              <a:ext uri="{FF2B5EF4-FFF2-40B4-BE49-F238E27FC236}">
                <a16:creationId xmlns:a16="http://schemas.microsoft.com/office/drawing/2014/main" id="{FB80E11B-BA64-3A59-2EA0-318B8783A431}"/>
              </a:ext>
            </a:extLst>
          </p:cNvPr>
          <p:cNvSpPr>
            <a:spLocks noGrp="1"/>
          </p:cNvSpPr>
          <p:nvPr>
            <p:ph type="title"/>
          </p:nvPr>
        </p:nvSpPr>
        <p:spPr/>
        <p:txBody>
          <a:bodyPr/>
          <a:lstStyle/>
          <a:p>
            <a:r>
              <a:rPr lang="en-US" dirty="0">
                <a:solidFill>
                  <a:srgbClr val="00B050"/>
                </a:solidFill>
                <a:latin typeface="Raleway" pitchFamily="2" charset="0"/>
              </a:rPr>
              <a:t>Produce Tip Poster</a:t>
            </a:r>
          </a:p>
        </p:txBody>
      </p:sp>
    </p:spTree>
    <p:extLst>
      <p:ext uri="{BB962C8B-B14F-4D97-AF65-F5344CB8AC3E}">
        <p14:creationId xmlns:p14="http://schemas.microsoft.com/office/powerpoint/2010/main" val="78053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580A379-7ED1-4282-AACB-CB8030AF3575}"/>
              </a:ext>
            </a:extLst>
          </p:cNvPr>
          <p:cNvSpPr txBox="1"/>
          <p:nvPr/>
        </p:nvSpPr>
        <p:spPr>
          <a:xfrm>
            <a:off x="2556769" y="1313895"/>
            <a:ext cx="4572000" cy="369332"/>
          </a:xfrm>
          <a:prstGeom prst="rect">
            <a:avLst/>
          </a:prstGeom>
          <a:noFill/>
        </p:spPr>
        <p:txBody>
          <a:bodyPr wrap="square" rtlCol="0">
            <a:spAutoFit/>
          </a:bodyPr>
          <a:lstStyle/>
          <a:p>
            <a:r>
              <a:rPr lang="en-US" dirty="0"/>
              <a:t>Berries Nudge Card </a:t>
            </a:r>
          </a:p>
        </p:txBody>
      </p:sp>
      <p:pic>
        <p:nvPicPr>
          <p:cNvPr id="4" name="Picture 3">
            <a:extLst>
              <a:ext uri="{FF2B5EF4-FFF2-40B4-BE49-F238E27FC236}">
                <a16:creationId xmlns:a16="http://schemas.microsoft.com/office/drawing/2014/main" id="{CC01D793-AEE0-46D5-A195-BC3AE070A96F}"/>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801224" y="442003"/>
            <a:ext cx="8589551" cy="5679385"/>
          </a:xfrm>
          <a:prstGeom prst="rect">
            <a:avLst/>
          </a:prstGeom>
        </p:spPr>
      </p:pic>
    </p:spTree>
    <p:extLst>
      <p:ext uri="{BB962C8B-B14F-4D97-AF65-F5344CB8AC3E}">
        <p14:creationId xmlns:p14="http://schemas.microsoft.com/office/powerpoint/2010/main" val="5078637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881A76B-1612-4082-B0BF-34A8A0C1B046}"/>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897500" y="429867"/>
            <a:ext cx="8860147" cy="5729562"/>
          </a:xfrm>
          <a:prstGeom prst="rect">
            <a:avLst/>
          </a:prstGeom>
        </p:spPr>
      </p:pic>
    </p:spTree>
    <p:extLst>
      <p:ext uri="{BB962C8B-B14F-4D97-AF65-F5344CB8AC3E}">
        <p14:creationId xmlns:p14="http://schemas.microsoft.com/office/powerpoint/2010/main" val="9957348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9DD46FD-3C85-4D3B-A4FB-B8A5193F82D6}"/>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750068" y="404754"/>
            <a:ext cx="8691863" cy="5629575"/>
          </a:xfrm>
          <a:prstGeom prst="rect">
            <a:avLst/>
          </a:prstGeom>
        </p:spPr>
      </p:pic>
    </p:spTree>
    <p:extLst>
      <p:ext uri="{BB962C8B-B14F-4D97-AF65-F5344CB8AC3E}">
        <p14:creationId xmlns:p14="http://schemas.microsoft.com/office/powerpoint/2010/main" val="42456399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E4D2999-471B-2A0F-D3AC-5755B00B4166}"/>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a:stretch/>
        </p:blipFill>
        <p:spPr>
          <a:xfrm>
            <a:off x="3352800" y="232898"/>
            <a:ext cx="4930588" cy="6392203"/>
          </a:xfrm>
          <a:prstGeom prst="rect">
            <a:avLst/>
          </a:prstGeom>
        </p:spPr>
      </p:pic>
    </p:spTree>
    <p:extLst>
      <p:ext uri="{BB962C8B-B14F-4D97-AF65-F5344CB8AC3E}">
        <p14:creationId xmlns:p14="http://schemas.microsoft.com/office/powerpoint/2010/main" val="200561258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0A0210F-E8E7-4E97-AC4C-08DE648A7A43}"/>
              </a:ext>
            </a:extLst>
          </p:cNvPr>
          <p:cNvSpPr txBox="1"/>
          <p:nvPr/>
        </p:nvSpPr>
        <p:spPr>
          <a:xfrm>
            <a:off x="694677" y="1673415"/>
            <a:ext cx="7774620" cy="3409844"/>
          </a:xfrm>
          <a:prstGeom prst="rect">
            <a:avLst/>
          </a:prstGeom>
          <a:noFill/>
        </p:spPr>
        <p:txBody>
          <a:bodyPr wrap="square">
            <a:spAutoFit/>
          </a:bodyPr>
          <a:lstStyle/>
          <a:p>
            <a:pPr marL="285750" indent="-285750">
              <a:lnSpc>
                <a:spcPct val="200000"/>
              </a:lnSpc>
              <a:buFont typeface="Arial" panose="020B0604020202020204" pitchFamily="34" charset="0"/>
              <a:buChar char="•"/>
            </a:pPr>
            <a:r>
              <a:rPr lang="en-US" sz="2800" dirty="0">
                <a:latin typeface="Raleway" pitchFamily="2" charset="0"/>
                <a:cs typeface="Calibri"/>
              </a:rPr>
              <a:t>Healthy Pantry resources on RFBO website</a:t>
            </a:r>
          </a:p>
          <a:p>
            <a:pPr marL="285750" indent="-285750">
              <a:lnSpc>
                <a:spcPct val="200000"/>
              </a:lnSpc>
              <a:buFont typeface="Arial" panose="020B0604020202020204" pitchFamily="34" charset="0"/>
              <a:buChar char="•"/>
            </a:pPr>
            <a:r>
              <a:rPr lang="en-US" sz="2800" dirty="0">
                <a:latin typeface="Raleway" pitchFamily="2" charset="0"/>
                <a:cs typeface="Calibri"/>
              </a:rPr>
              <a:t>Designated Healthy pantry logo on "find my pantry" tab</a:t>
            </a:r>
          </a:p>
          <a:p>
            <a:pPr marL="285750" indent="-285750">
              <a:lnSpc>
                <a:spcPct val="200000"/>
              </a:lnSpc>
              <a:buFont typeface="Arial" panose="020B0604020202020204" pitchFamily="34" charset="0"/>
              <a:buChar char="•"/>
            </a:pPr>
            <a:r>
              <a:rPr lang="en-US" sz="2800" dirty="0">
                <a:latin typeface="Raleway" pitchFamily="2" charset="0"/>
                <a:cs typeface="Calibri"/>
              </a:rPr>
              <a:t>Recipes and nutrition handouts</a:t>
            </a:r>
          </a:p>
        </p:txBody>
      </p:sp>
      <p:sp>
        <p:nvSpPr>
          <p:cNvPr id="4" name="TextBox 3">
            <a:extLst>
              <a:ext uri="{FF2B5EF4-FFF2-40B4-BE49-F238E27FC236}">
                <a16:creationId xmlns:a16="http://schemas.microsoft.com/office/drawing/2014/main" id="{92A21B1B-6E35-4C72-BED2-BE6E46453898}"/>
              </a:ext>
            </a:extLst>
          </p:cNvPr>
          <p:cNvSpPr txBox="1"/>
          <p:nvPr/>
        </p:nvSpPr>
        <p:spPr>
          <a:xfrm>
            <a:off x="523227" y="511437"/>
            <a:ext cx="8691239" cy="769441"/>
          </a:xfrm>
          <a:prstGeom prst="rect">
            <a:avLst/>
          </a:prstGeom>
          <a:noFill/>
        </p:spPr>
        <p:txBody>
          <a:bodyPr wrap="square" rtlCol="0">
            <a:spAutoFit/>
          </a:bodyPr>
          <a:lstStyle/>
          <a:p>
            <a:r>
              <a:rPr lang="en-US" sz="4400" b="1" dirty="0">
                <a:solidFill>
                  <a:srgbClr val="00B050"/>
                </a:solidFill>
                <a:latin typeface="Raleway" pitchFamily="2" charset="0"/>
              </a:rPr>
              <a:t>Other Resources</a:t>
            </a:r>
          </a:p>
        </p:txBody>
      </p:sp>
    </p:spTree>
    <p:extLst>
      <p:ext uri="{BB962C8B-B14F-4D97-AF65-F5344CB8AC3E}">
        <p14:creationId xmlns:p14="http://schemas.microsoft.com/office/powerpoint/2010/main" val="124374607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724FF5-4F74-4C97-B68C-B2F5900F848F}"/>
              </a:ext>
            </a:extLst>
          </p:cNvPr>
          <p:cNvSpPr txBox="1"/>
          <p:nvPr/>
        </p:nvSpPr>
        <p:spPr>
          <a:xfrm>
            <a:off x="4307149" y="2721114"/>
            <a:ext cx="3577701" cy="707886"/>
          </a:xfrm>
          <a:prstGeom prst="rect">
            <a:avLst/>
          </a:prstGeom>
          <a:noFill/>
        </p:spPr>
        <p:txBody>
          <a:bodyPr wrap="square" rtlCol="0">
            <a:spAutoFit/>
          </a:bodyPr>
          <a:lstStyle/>
          <a:p>
            <a:pPr algn="ctr"/>
            <a:r>
              <a:rPr lang="en-US" sz="4000" b="1" dirty="0">
                <a:solidFill>
                  <a:srgbClr val="00B050"/>
                </a:solidFill>
                <a:latin typeface="Raleway" pitchFamily="2" charset="0"/>
              </a:rPr>
              <a:t>Case Studies</a:t>
            </a:r>
          </a:p>
        </p:txBody>
      </p:sp>
    </p:spTree>
    <p:extLst>
      <p:ext uri="{BB962C8B-B14F-4D97-AF65-F5344CB8AC3E}">
        <p14:creationId xmlns:p14="http://schemas.microsoft.com/office/powerpoint/2010/main" val="313118750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B35598-D23F-4119-B3D9-CB1CEA97CEAD}"/>
              </a:ext>
            </a:extLst>
          </p:cNvPr>
          <p:cNvSpPr>
            <a:spLocks noGrp="1"/>
          </p:cNvSpPr>
          <p:nvPr>
            <p:ph type="title"/>
          </p:nvPr>
        </p:nvSpPr>
        <p:spPr/>
        <p:txBody>
          <a:bodyPr/>
          <a:lstStyle/>
          <a:p>
            <a:r>
              <a:rPr lang="en-US" dirty="0">
                <a:solidFill>
                  <a:srgbClr val="00B050"/>
                </a:solidFill>
                <a:latin typeface="Raleway" pitchFamily="2" charset="0"/>
              </a:rPr>
              <a:t>Case Study: Multiple Exposures</a:t>
            </a:r>
          </a:p>
        </p:txBody>
      </p:sp>
      <p:sp>
        <p:nvSpPr>
          <p:cNvPr id="3" name="Text Placeholder 2">
            <a:extLst>
              <a:ext uri="{FF2B5EF4-FFF2-40B4-BE49-F238E27FC236}">
                <a16:creationId xmlns:a16="http://schemas.microsoft.com/office/drawing/2014/main" id="{9BF7E7E7-0B00-42EF-8938-E71DC2EBA620}"/>
              </a:ext>
            </a:extLst>
          </p:cNvPr>
          <p:cNvSpPr>
            <a:spLocks noGrp="1"/>
          </p:cNvSpPr>
          <p:nvPr>
            <p:ph type="body" sz="quarter" idx="13"/>
          </p:nvPr>
        </p:nvSpPr>
        <p:spPr>
          <a:xfrm>
            <a:off x="838200" y="1770063"/>
            <a:ext cx="6974150" cy="4248150"/>
          </a:xfrm>
        </p:spPr>
        <p:txBody>
          <a:bodyPr/>
          <a:lstStyle/>
          <a:p>
            <a:r>
              <a:rPr lang="en-US" dirty="0">
                <a:latin typeface="Raleway" pitchFamily="2" charset="0"/>
                <a:cs typeface="Calibri"/>
              </a:rPr>
              <a:t>Whole wheat bread was placed at beginning and end of food distribution line</a:t>
            </a:r>
          </a:p>
          <a:p>
            <a:r>
              <a:rPr lang="en-US" dirty="0">
                <a:latin typeface="Raleway" pitchFamily="2" charset="0"/>
                <a:cs typeface="Calibri"/>
              </a:rPr>
              <a:t>Multiple exposures led to a 90% increase in likelihood that a client took at least one loaf of whole wheat bread</a:t>
            </a:r>
            <a:endParaRPr lang="en-US" dirty="0">
              <a:latin typeface="Raleway" pitchFamily="2" charset="0"/>
            </a:endParaRPr>
          </a:p>
          <a:p>
            <a:r>
              <a:rPr lang="en-US" dirty="0">
                <a:latin typeface="Raleway" pitchFamily="2" charset="0"/>
                <a:cs typeface="Calibri"/>
              </a:rPr>
              <a:t>Also increased the number of loaves taken by 160%!</a:t>
            </a:r>
          </a:p>
          <a:p>
            <a:endParaRPr lang="en-US" dirty="0"/>
          </a:p>
        </p:txBody>
      </p:sp>
      <p:pic>
        <p:nvPicPr>
          <p:cNvPr id="5" name="Picture Placeholder 4" descr="A display in a store filled with lots of food&#10;&#10;Description automatically generated">
            <a:extLst>
              <a:ext uri="{FF2B5EF4-FFF2-40B4-BE49-F238E27FC236}">
                <a16:creationId xmlns:a16="http://schemas.microsoft.com/office/drawing/2014/main" id="{DC0E5B6B-278B-45C1-ADD1-8585CAFD6111}"/>
              </a:ext>
            </a:extLst>
          </p:cNvPr>
          <p:cNvPicPr>
            <a:picLocks noGrp="1" noChangeAspect="1"/>
          </p:cNvPicPr>
          <p:nvPr>
            <p:ph type="pic" sz="quarter" idx="14"/>
          </p:nvPr>
        </p:nvPicPr>
        <p:blipFill>
          <a:blip r:embed="rId3" cstate="email">
            <a:extLst>
              <a:ext uri="{28A0092B-C50C-407E-A947-70E740481C1C}">
                <a14:useLocalDpi xmlns:a14="http://schemas.microsoft.com/office/drawing/2010/main" val="0"/>
              </a:ext>
            </a:extLst>
          </a:blip>
          <a:srcRect/>
          <a:stretch>
            <a:fillRect/>
          </a:stretch>
        </p:blipFill>
        <p:spPr>
          <a:xfrm>
            <a:off x="8033767" y="1770063"/>
            <a:ext cx="3760788" cy="4248150"/>
          </a:xfrm>
          <a:prstGeom prst="rect">
            <a:avLst/>
          </a:prstGeom>
        </p:spPr>
      </p:pic>
    </p:spTree>
    <p:extLst>
      <p:ext uri="{BB962C8B-B14F-4D97-AF65-F5344CB8AC3E}">
        <p14:creationId xmlns:p14="http://schemas.microsoft.com/office/powerpoint/2010/main" val="53298048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B35598-D23F-4119-B3D9-CB1CEA97CEAD}"/>
              </a:ext>
            </a:extLst>
          </p:cNvPr>
          <p:cNvSpPr>
            <a:spLocks noGrp="1"/>
          </p:cNvSpPr>
          <p:nvPr>
            <p:ph type="title"/>
          </p:nvPr>
        </p:nvSpPr>
        <p:spPr>
          <a:xfrm>
            <a:off x="6457951" y="484216"/>
            <a:ext cx="5472112" cy="1616203"/>
          </a:xfrm>
        </p:spPr>
        <p:txBody>
          <a:bodyPr vert="horz" lIns="91440" tIns="45720" rIns="91440" bIns="45720" rtlCol="0" anchor="b">
            <a:noAutofit/>
          </a:bodyPr>
          <a:lstStyle/>
          <a:p>
            <a:r>
              <a:rPr lang="en-US" sz="4000" dirty="0">
                <a:solidFill>
                  <a:srgbClr val="00B050"/>
                </a:solidFill>
                <a:latin typeface="Raleway Bold" pitchFamily="2" charset="0"/>
              </a:rPr>
              <a:t>Case Study: Signage (Shelf Tags)</a:t>
            </a:r>
          </a:p>
        </p:txBody>
      </p:sp>
      <p:pic>
        <p:nvPicPr>
          <p:cNvPr id="7" name="Picture 7" descr="A picture containing photo, bunch, different, food&#10;&#10;Description automatically generated">
            <a:extLst>
              <a:ext uri="{FF2B5EF4-FFF2-40B4-BE49-F238E27FC236}">
                <a16:creationId xmlns:a16="http://schemas.microsoft.com/office/drawing/2014/main" id="{56C57933-E8FC-4E74-86EB-D8E47C42893F}"/>
              </a:ext>
            </a:extLst>
          </p:cNvPr>
          <p:cNvPicPr>
            <a:picLocks noGrp="1" noChangeAspect="1"/>
          </p:cNvPicPr>
          <p:nvPr>
            <p:ph type="pic" sz="quarter" idx="14"/>
          </p:nvPr>
        </p:nvPicPr>
        <p:blipFill rotWithShape="1">
          <a:blip r:embed="rId3" cstate="email">
            <a:extLst>
              <a:ext uri="{28A0092B-C50C-407E-A947-70E740481C1C}">
                <a14:useLocalDpi xmlns:a14="http://schemas.microsoft.com/office/drawing/2010/main" val="0"/>
              </a:ext>
            </a:extLst>
          </a:blip>
          <a:srcRect b="-1"/>
          <a:stretch/>
        </p:blipFill>
        <p:spPr>
          <a:xfrm>
            <a:off x="20" y="10"/>
            <a:ext cx="6095980" cy="6857990"/>
          </a:xfrm>
          <a:prstGeom prst="rect">
            <a:avLst/>
          </a:prstGeom>
        </p:spPr>
      </p:pic>
      <p:grpSp>
        <p:nvGrpSpPr>
          <p:cNvPr id="15" name="Group 14">
            <a:extLst>
              <a:ext uri="{FF2B5EF4-FFF2-40B4-BE49-F238E27FC236}">
                <a16:creationId xmlns:a16="http://schemas.microsoft.com/office/drawing/2014/main" id="{5EFBDE31-BB3E-6CFC-23CD-B5976DA3843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3362" cy="6858000"/>
            <a:chOff x="12068638" y="0"/>
            <a:chExt cx="123362" cy="6858000"/>
          </a:xfrm>
        </p:grpSpPr>
        <p:sp>
          <p:nvSpPr>
            <p:cNvPr id="13" name="Rectangle 12">
              <a:extLst>
                <a:ext uri="{FF2B5EF4-FFF2-40B4-BE49-F238E27FC236}">
                  <a16:creationId xmlns:a16="http://schemas.microsoft.com/office/drawing/2014/main" id="{180A60EC-72BB-121F-556A-E2837FD99A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2068638" y="0"/>
              <a:ext cx="123362" cy="6858000"/>
            </a:xfrm>
            <a:prstGeom prst="rect">
              <a:avLst/>
            </a:prstGeom>
            <a:gradFill>
              <a:gsLst>
                <a:gs pos="0">
                  <a:schemeClr val="accent2"/>
                </a:gs>
                <a:gs pos="100000">
                  <a:schemeClr val="accent5"/>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F91A2FAE-D41C-FF5D-B0A0-7808248EDC9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2068638" y="4139706"/>
              <a:ext cx="123362" cy="2718294"/>
            </a:xfrm>
            <a:prstGeom prst="rect">
              <a:avLst/>
            </a:prstGeom>
            <a:gradFill>
              <a:gsLst>
                <a:gs pos="1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Text Placeholder 2">
            <a:extLst>
              <a:ext uri="{FF2B5EF4-FFF2-40B4-BE49-F238E27FC236}">
                <a16:creationId xmlns:a16="http://schemas.microsoft.com/office/drawing/2014/main" id="{9BF7E7E7-0B00-42EF-8938-E71DC2EBA620}"/>
              </a:ext>
            </a:extLst>
          </p:cNvPr>
          <p:cNvSpPr>
            <a:spLocks noGrp="1"/>
          </p:cNvSpPr>
          <p:nvPr>
            <p:ph type="body" sz="quarter" idx="13"/>
          </p:nvPr>
        </p:nvSpPr>
        <p:spPr>
          <a:xfrm>
            <a:off x="6823879" y="2428875"/>
            <a:ext cx="4491820" cy="3795448"/>
          </a:xfrm>
        </p:spPr>
        <p:txBody>
          <a:bodyPr vert="horz" lIns="91440" tIns="45720" rIns="91440" bIns="45720" rtlCol="0" anchor="t">
            <a:normAutofit/>
          </a:bodyPr>
          <a:lstStyle/>
          <a:p>
            <a:pPr marL="285750"/>
            <a:r>
              <a:rPr lang="en-US" sz="2000" dirty="0">
                <a:latin typeface="Raleway" pitchFamily="2" charset="0"/>
              </a:rPr>
              <a:t>A Shelf tag was presented in EN and SP about the benefits of oatmeal</a:t>
            </a:r>
          </a:p>
          <a:p>
            <a:pPr marL="285750"/>
            <a:r>
              <a:rPr lang="en-US" sz="2000" dirty="0">
                <a:latin typeface="Raleway" pitchFamily="2" charset="0"/>
              </a:rPr>
              <a:t>This nudge increased the likelihood that a client took oatmeal by 202%</a:t>
            </a:r>
          </a:p>
          <a:p>
            <a:pPr marL="285750"/>
            <a:r>
              <a:rPr lang="en-US" sz="2000" dirty="0">
                <a:latin typeface="Raleway" pitchFamily="2" charset="0"/>
              </a:rPr>
              <a:t>Clients were 3x more likely to take oatmeal because of the nudge</a:t>
            </a:r>
          </a:p>
          <a:p>
            <a:endParaRPr lang="en-US" sz="2000" dirty="0"/>
          </a:p>
        </p:txBody>
      </p:sp>
    </p:spTree>
    <p:extLst>
      <p:ext uri="{BB962C8B-B14F-4D97-AF65-F5344CB8AC3E}">
        <p14:creationId xmlns:p14="http://schemas.microsoft.com/office/powerpoint/2010/main" val="217866075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B35598-D23F-4119-B3D9-CB1CEA97CEAD}"/>
              </a:ext>
            </a:extLst>
          </p:cNvPr>
          <p:cNvSpPr>
            <a:spLocks noGrp="1"/>
          </p:cNvSpPr>
          <p:nvPr>
            <p:ph type="title"/>
          </p:nvPr>
        </p:nvSpPr>
        <p:spPr/>
        <p:txBody>
          <a:bodyPr/>
          <a:lstStyle/>
          <a:p>
            <a:r>
              <a:rPr lang="en-US" dirty="0">
                <a:solidFill>
                  <a:srgbClr val="00B050"/>
                </a:solidFill>
                <a:latin typeface="Raleway" pitchFamily="2" charset="0"/>
              </a:rPr>
              <a:t>Case Study: Priming</a:t>
            </a:r>
          </a:p>
        </p:txBody>
      </p:sp>
      <p:sp>
        <p:nvSpPr>
          <p:cNvPr id="3" name="Text Placeholder 2">
            <a:extLst>
              <a:ext uri="{FF2B5EF4-FFF2-40B4-BE49-F238E27FC236}">
                <a16:creationId xmlns:a16="http://schemas.microsoft.com/office/drawing/2014/main" id="{9BF7E7E7-0B00-42EF-8938-E71DC2EBA620}"/>
              </a:ext>
            </a:extLst>
          </p:cNvPr>
          <p:cNvSpPr>
            <a:spLocks noGrp="1"/>
          </p:cNvSpPr>
          <p:nvPr>
            <p:ph type="body" sz="quarter" idx="13"/>
          </p:nvPr>
        </p:nvSpPr>
        <p:spPr>
          <a:xfrm>
            <a:off x="838200" y="1770063"/>
            <a:ext cx="4612689" cy="4722812"/>
          </a:xfrm>
        </p:spPr>
        <p:txBody>
          <a:bodyPr>
            <a:normAutofit/>
          </a:bodyPr>
          <a:lstStyle/>
          <a:p>
            <a:pPr marL="285750" indent="-285750">
              <a:buFont typeface="Arial"/>
              <a:buChar char="•"/>
            </a:pPr>
            <a:r>
              <a:rPr lang="en-US" sz="2800" dirty="0">
                <a:latin typeface="Raleway" pitchFamily="2" charset="0"/>
                <a:ea typeface="+mn-lt"/>
                <a:cs typeface="+mn-lt"/>
              </a:rPr>
              <a:t>Large photo of oranges was strategically placed in client waiting room</a:t>
            </a:r>
          </a:p>
          <a:p>
            <a:pPr marL="285750" indent="-285750">
              <a:buFont typeface="Arial"/>
              <a:buChar char="•"/>
            </a:pPr>
            <a:r>
              <a:rPr lang="en-US" sz="2800" dirty="0">
                <a:latin typeface="Raleway" pitchFamily="2" charset="0"/>
                <a:ea typeface="+mn-lt"/>
                <a:cs typeface="+mn-lt"/>
              </a:rPr>
              <a:t>Idea is to "prime" with poster before clients can choose item</a:t>
            </a:r>
          </a:p>
          <a:p>
            <a:pPr marL="285750" indent="-285750">
              <a:buFont typeface="Arial"/>
              <a:buChar char="•"/>
            </a:pPr>
            <a:r>
              <a:rPr lang="en-US" sz="2800" dirty="0">
                <a:latin typeface="Raleway" pitchFamily="2" charset="0"/>
                <a:ea typeface="+mn-lt"/>
                <a:cs typeface="+mn-lt"/>
              </a:rPr>
              <a:t>Priming nudge increased likelihood a client took oranges by 28%</a:t>
            </a:r>
          </a:p>
          <a:p>
            <a:endParaRPr lang="en-US" dirty="0"/>
          </a:p>
        </p:txBody>
      </p:sp>
      <p:pic>
        <p:nvPicPr>
          <p:cNvPr id="8" name="Picture 5" descr="A picture containing orange, fruit, sitting, table&#10;&#10;Description automatically generated">
            <a:extLst>
              <a:ext uri="{FF2B5EF4-FFF2-40B4-BE49-F238E27FC236}">
                <a16:creationId xmlns:a16="http://schemas.microsoft.com/office/drawing/2014/main" id="{F2ABAE14-4DEA-4425-84CC-39A5D7D32379}"/>
              </a:ext>
            </a:extLst>
          </p:cNvPr>
          <p:cNvPicPr>
            <a:picLocks noGrp="1" noChangeAspect="1"/>
          </p:cNvPicPr>
          <p:nvPr>
            <p:ph type="pic" sz="quarter" idx="14"/>
          </p:nvPr>
        </p:nvPicPr>
        <p:blipFill>
          <a:blip r:embed="rId3" cstate="email">
            <a:extLst>
              <a:ext uri="{28A0092B-C50C-407E-A947-70E740481C1C}">
                <a14:useLocalDpi xmlns:a14="http://schemas.microsoft.com/office/drawing/2010/main" val="0"/>
              </a:ext>
            </a:extLst>
          </a:blip>
          <a:srcRect/>
          <a:stretch>
            <a:fillRect/>
          </a:stretch>
        </p:blipFill>
        <p:spPr>
          <a:xfrm>
            <a:off x="6096000" y="1586309"/>
            <a:ext cx="4813870" cy="3685382"/>
          </a:xfrm>
          <a:prstGeom prst="rect">
            <a:avLst/>
          </a:prstGeom>
        </p:spPr>
      </p:pic>
    </p:spTree>
    <p:extLst>
      <p:ext uri="{BB962C8B-B14F-4D97-AF65-F5344CB8AC3E}">
        <p14:creationId xmlns:p14="http://schemas.microsoft.com/office/powerpoint/2010/main" val="2782770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B6D3483-ED21-415E-9841-27DE4987CDDC}"/>
              </a:ext>
            </a:extLst>
          </p:cNvPr>
          <p:cNvSpPr>
            <a:spLocks noGrp="1"/>
          </p:cNvSpPr>
          <p:nvPr>
            <p:ph type="title"/>
          </p:nvPr>
        </p:nvSpPr>
        <p:spPr/>
        <p:txBody>
          <a:bodyPr/>
          <a:lstStyle/>
          <a:p>
            <a:r>
              <a:rPr lang="en-US" dirty="0">
                <a:latin typeface="Raleway" pitchFamily="2" charset="0"/>
              </a:rPr>
              <a:t>Certification Overview </a:t>
            </a:r>
          </a:p>
        </p:txBody>
      </p:sp>
      <p:sp>
        <p:nvSpPr>
          <p:cNvPr id="4" name="Text Placeholder 3">
            <a:extLst>
              <a:ext uri="{FF2B5EF4-FFF2-40B4-BE49-F238E27FC236}">
                <a16:creationId xmlns:a16="http://schemas.microsoft.com/office/drawing/2014/main" id="{16FEF25B-2B7C-406F-BEBE-32C49D063075}"/>
              </a:ext>
            </a:extLst>
          </p:cNvPr>
          <p:cNvSpPr>
            <a:spLocks noGrp="1"/>
          </p:cNvSpPr>
          <p:nvPr>
            <p:ph type="body" sz="quarter" idx="13"/>
          </p:nvPr>
        </p:nvSpPr>
        <p:spPr>
          <a:xfrm>
            <a:off x="838200" y="1770063"/>
            <a:ext cx="10477499" cy="3932094"/>
          </a:xfrm>
        </p:spPr>
        <p:txBody>
          <a:bodyPr vert="horz" lIns="91440" tIns="45720" rIns="91440" bIns="45720" rtlCol="0" anchor="t">
            <a:normAutofit fontScale="85000" lnSpcReduction="20000"/>
          </a:bodyPr>
          <a:lstStyle/>
          <a:p>
            <a:pPr marL="0" indent="0">
              <a:buNone/>
            </a:pPr>
            <a:r>
              <a:rPr lang="en-US" dirty="0">
                <a:latin typeface="Raleway" pitchFamily="2" charset="0"/>
              </a:rPr>
              <a:t>The overall goal is to support community health and nutrition programs</a:t>
            </a:r>
            <a:r>
              <a:rPr lang="en-US" dirty="0">
                <a:solidFill>
                  <a:schemeClr val="accent1">
                    <a:lumMod val="75000"/>
                  </a:schemeClr>
                </a:solidFill>
                <a:latin typeface="Raleway" pitchFamily="2" charset="0"/>
              </a:rPr>
              <a:t> </a:t>
            </a:r>
            <a:r>
              <a:rPr lang="en-US" dirty="0">
                <a:latin typeface="Raleway" pitchFamily="2" charset="0"/>
              </a:rPr>
              <a:t>and interventions by:</a:t>
            </a:r>
          </a:p>
          <a:p>
            <a:r>
              <a:rPr lang="en-US" dirty="0">
                <a:solidFill>
                  <a:srgbClr val="00B050"/>
                </a:solidFill>
                <a:latin typeface="Raleway"/>
              </a:rPr>
              <a:t>Increasing access to nutritious and quality foods</a:t>
            </a:r>
          </a:p>
          <a:p>
            <a:r>
              <a:rPr lang="en-US" dirty="0">
                <a:solidFill>
                  <a:srgbClr val="00B050"/>
                </a:solidFill>
                <a:latin typeface="Raleway"/>
              </a:rPr>
              <a:t>Enhancing food pantry environment that encourages behavioral changes</a:t>
            </a:r>
          </a:p>
          <a:p>
            <a:pPr marL="0" indent="0">
              <a:buNone/>
            </a:pPr>
            <a:endParaRPr lang="en-US" dirty="0">
              <a:latin typeface="Raleway" pitchFamily="2" charset="0"/>
            </a:endParaRPr>
          </a:p>
          <a:p>
            <a:pPr marL="0" indent="0">
              <a:buNone/>
            </a:pPr>
            <a:r>
              <a:rPr lang="en-US" dirty="0">
                <a:latin typeface="Raleway"/>
                <a:cs typeface="Calibri" panose="020F0502020204030204"/>
              </a:rPr>
              <a:t>Program support provides:</a:t>
            </a:r>
            <a:r>
              <a:rPr lang="en-US" dirty="0">
                <a:solidFill>
                  <a:srgbClr val="00B050"/>
                </a:solidFill>
                <a:latin typeface="Raleway"/>
                <a:cs typeface="Calibri" panose="020F0502020204030204"/>
              </a:rPr>
              <a:t> Nutrition Nudge Toolkit, agency equipment, nutrition materials, coaching, and more.</a:t>
            </a:r>
            <a:endParaRPr lang="en-US" dirty="0">
              <a:solidFill>
                <a:srgbClr val="00B050"/>
              </a:solidFill>
              <a:latin typeface="Raleway"/>
            </a:endParaRPr>
          </a:p>
          <a:p>
            <a:pPr marL="0" indent="0">
              <a:buNone/>
            </a:pPr>
            <a:endParaRPr lang="en-US" dirty="0">
              <a:solidFill>
                <a:srgbClr val="00B050"/>
              </a:solidFill>
              <a:latin typeface="Raleway" pitchFamily="2" charset="0"/>
            </a:endParaRPr>
          </a:p>
          <a:p>
            <a:pPr marL="0" indent="0">
              <a:buNone/>
            </a:pPr>
            <a:r>
              <a:rPr lang="en-US" dirty="0">
                <a:latin typeface="Raleway"/>
              </a:rPr>
              <a:t>Findings from our previous pilot collaborative group have</a:t>
            </a:r>
            <a:r>
              <a:rPr lang="en-US" dirty="0">
                <a:solidFill>
                  <a:srgbClr val="00B050"/>
                </a:solidFill>
                <a:latin typeface="Raleway"/>
              </a:rPr>
              <a:t> informed the design</a:t>
            </a:r>
            <a:r>
              <a:rPr lang="en-US" dirty="0">
                <a:solidFill>
                  <a:schemeClr val="accent1">
                    <a:lumMod val="75000"/>
                  </a:schemeClr>
                </a:solidFill>
                <a:latin typeface="Raleway"/>
              </a:rPr>
              <a:t> </a:t>
            </a:r>
            <a:r>
              <a:rPr lang="en-US" dirty="0">
                <a:latin typeface="Raleway"/>
              </a:rPr>
              <a:t>of Healthy Pantry Certification. </a:t>
            </a:r>
            <a:endParaRPr lang="en-US" dirty="0">
              <a:latin typeface="Raleway"/>
              <a:cs typeface="Calibri"/>
            </a:endParaRPr>
          </a:p>
          <a:p>
            <a:endParaRPr lang="en-US" dirty="0"/>
          </a:p>
        </p:txBody>
      </p:sp>
    </p:spTree>
    <p:extLst>
      <p:ext uri="{BB962C8B-B14F-4D97-AF65-F5344CB8AC3E}">
        <p14:creationId xmlns:p14="http://schemas.microsoft.com/office/powerpoint/2010/main" val="14024587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4" descr="A picture containing box, container, items, filled&#10;&#10;Description automatically generated">
            <a:extLst>
              <a:ext uri="{FF2B5EF4-FFF2-40B4-BE49-F238E27FC236}">
                <a16:creationId xmlns:a16="http://schemas.microsoft.com/office/drawing/2014/main" id="{C795D5FE-667B-496E-BD5E-B7396A8040F6}"/>
              </a:ext>
            </a:extLst>
          </p:cNvPr>
          <p:cNvPicPr>
            <a:picLocks noGrp="1" noChangeAspect="1"/>
          </p:cNvPicPr>
          <p:nvPr>
            <p:ph type="pic" sz="quarter" idx="14"/>
          </p:nvPr>
        </p:nvPicPr>
        <p:blipFill rotWithShape="1">
          <a:blip r:embed="rId2" cstate="email">
            <a:extLst>
              <a:ext uri="{28A0092B-C50C-407E-A947-70E740481C1C}">
                <a14:useLocalDpi xmlns:a14="http://schemas.microsoft.com/office/drawing/2010/main" val="0"/>
              </a:ext>
            </a:extLst>
          </a:blip>
          <a:srcRect/>
          <a:stretch/>
        </p:blipFill>
        <p:spPr>
          <a:xfrm>
            <a:off x="1" y="10"/>
            <a:ext cx="9669642" cy="6857990"/>
          </a:xfrm>
          <a:prstGeom prst="rect">
            <a:avLst/>
          </a:prstGeom>
        </p:spPr>
      </p:pic>
      <p:sp>
        <p:nvSpPr>
          <p:cNvPr id="14" name="Rectangle 13">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2B35598-D23F-4119-B3D9-CB1CEA97CEAD}"/>
              </a:ext>
            </a:extLst>
          </p:cNvPr>
          <p:cNvSpPr>
            <a:spLocks noGrp="1"/>
          </p:cNvSpPr>
          <p:nvPr>
            <p:ph type="title"/>
          </p:nvPr>
        </p:nvSpPr>
        <p:spPr>
          <a:xfrm>
            <a:off x="8658508" y="267145"/>
            <a:ext cx="3822189" cy="1899912"/>
          </a:xfrm>
        </p:spPr>
        <p:txBody>
          <a:bodyPr vert="horz" lIns="91440" tIns="45720" rIns="91440" bIns="45720" rtlCol="0" anchor="ctr">
            <a:normAutofit/>
          </a:bodyPr>
          <a:lstStyle/>
          <a:p>
            <a:r>
              <a:rPr lang="en-US" sz="4000" dirty="0">
                <a:solidFill>
                  <a:srgbClr val="00B050"/>
                </a:solidFill>
                <a:latin typeface="Raleway Bold" pitchFamily="2" charset="0"/>
              </a:rPr>
              <a:t>Case Study: Order</a:t>
            </a:r>
          </a:p>
        </p:txBody>
      </p:sp>
      <p:sp>
        <p:nvSpPr>
          <p:cNvPr id="3" name="Text Placeholder 2">
            <a:extLst>
              <a:ext uri="{FF2B5EF4-FFF2-40B4-BE49-F238E27FC236}">
                <a16:creationId xmlns:a16="http://schemas.microsoft.com/office/drawing/2014/main" id="{9BF7E7E7-0B00-42EF-8938-E71DC2EBA620}"/>
              </a:ext>
            </a:extLst>
          </p:cNvPr>
          <p:cNvSpPr>
            <a:spLocks noGrp="1"/>
          </p:cNvSpPr>
          <p:nvPr>
            <p:ph type="body" sz="quarter" idx="13"/>
          </p:nvPr>
        </p:nvSpPr>
        <p:spPr>
          <a:xfrm>
            <a:off x="8629650" y="1977000"/>
            <a:ext cx="3438524" cy="4323787"/>
          </a:xfrm>
        </p:spPr>
        <p:txBody>
          <a:bodyPr vert="horz" lIns="91440" tIns="45720" rIns="91440" bIns="45720" rtlCol="0">
            <a:normAutofit lnSpcReduction="10000"/>
          </a:bodyPr>
          <a:lstStyle/>
          <a:p>
            <a:pPr marL="285750"/>
            <a:r>
              <a:rPr lang="en-US" sz="1600" dirty="0">
                <a:latin typeface="Raleway" pitchFamily="2" charset="0"/>
              </a:rPr>
              <a:t>Order is a nudge designed to place low-desire items at the front of distribution instead of end</a:t>
            </a:r>
          </a:p>
          <a:p>
            <a:endParaRPr lang="en-US" sz="1600" dirty="0">
              <a:latin typeface="Raleway" pitchFamily="2" charset="0"/>
            </a:endParaRPr>
          </a:p>
          <a:p>
            <a:pPr marL="285750"/>
            <a:r>
              <a:rPr lang="en-US" sz="1600" dirty="0">
                <a:latin typeface="Raleway" pitchFamily="2" charset="0"/>
              </a:rPr>
              <a:t>Changed order of carrot placement to promote selection</a:t>
            </a:r>
          </a:p>
          <a:p>
            <a:endParaRPr lang="en-US" sz="1600" dirty="0">
              <a:latin typeface="Raleway" pitchFamily="2" charset="0"/>
            </a:endParaRPr>
          </a:p>
          <a:p>
            <a:pPr marL="285750"/>
            <a:r>
              <a:rPr lang="en-US" sz="1600" dirty="0">
                <a:latin typeface="Raleway" pitchFamily="2" charset="0"/>
              </a:rPr>
              <a:t>Ultimately did not work due to resistance from pantry staff, did not keep up with new arrangement of item</a:t>
            </a:r>
          </a:p>
          <a:p>
            <a:endParaRPr lang="en-US" sz="1600" dirty="0">
              <a:latin typeface="Raleway" pitchFamily="2" charset="0"/>
            </a:endParaRPr>
          </a:p>
          <a:p>
            <a:pPr marL="285750"/>
            <a:r>
              <a:rPr lang="en-US" sz="1600" dirty="0">
                <a:latin typeface="Raleway" pitchFamily="2" charset="0"/>
              </a:rPr>
              <a:t>Must have buy-in from pantry staff to effectively make changes</a:t>
            </a:r>
          </a:p>
          <a:p>
            <a:endParaRPr lang="en-US" sz="1600" dirty="0"/>
          </a:p>
        </p:txBody>
      </p:sp>
    </p:spTree>
    <p:extLst>
      <p:ext uri="{BB962C8B-B14F-4D97-AF65-F5344CB8AC3E}">
        <p14:creationId xmlns:p14="http://schemas.microsoft.com/office/powerpoint/2010/main" val="204542214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B35598-D23F-4119-B3D9-CB1CEA97CEAD}"/>
              </a:ext>
            </a:extLst>
          </p:cNvPr>
          <p:cNvSpPr>
            <a:spLocks noGrp="1"/>
          </p:cNvSpPr>
          <p:nvPr>
            <p:ph type="title"/>
          </p:nvPr>
        </p:nvSpPr>
        <p:spPr/>
        <p:txBody>
          <a:bodyPr/>
          <a:lstStyle/>
          <a:p>
            <a:r>
              <a:rPr lang="en-US" dirty="0">
                <a:solidFill>
                  <a:srgbClr val="00B050"/>
                </a:solidFill>
                <a:latin typeface="Raleway" pitchFamily="2" charset="0"/>
              </a:rPr>
              <a:t>Case Study: Convenience</a:t>
            </a:r>
          </a:p>
        </p:txBody>
      </p:sp>
      <p:sp>
        <p:nvSpPr>
          <p:cNvPr id="3" name="Text Placeholder 2">
            <a:extLst>
              <a:ext uri="{FF2B5EF4-FFF2-40B4-BE49-F238E27FC236}">
                <a16:creationId xmlns:a16="http://schemas.microsoft.com/office/drawing/2014/main" id="{9BF7E7E7-0B00-42EF-8938-E71DC2EBA620}"/>
              </a:ext>
            </a:extLst>
          </p:cNvPr>
          <p:cNvSpPr>
            <a:spLocks noGrp="1"/>
          </p:cNvSpPr>
          <p:nvPr>
            <p:ph type="body" sz="quarter" idx="13"/>
          </p:nvPr>
        </p:nvSpPr>
        <p:spPr>
          <a:xfrm>
            <a:off x="942975" y="1512888"/>
            <a:ext cx="4612689" cy="4722812"/>
          </a:xfrm>
        </p:spPr>
        <p:txBody>
          <a:bodyPr>
            <a:normAutofit fontScale="85000" lnSpcReduction="20000"/>
          </a:bodyPr>
          <a:lstStyle/>
          <a:p>
            <a:pPr marL="285750" indent="-285750">
              <a:buFont typeface="Arial"/>
              <a:buChar char="•"/>
            </a:pPr>
            <a:r>
              <a:rPr lang="en-US" sz="2800">
                <a:latin typeface="Raleway" pitchFamily="2" charset="0"/>
                <a:ea typeface="+mn-lt"/>
                <a:cs typeface="+mn-lt"/>
              </a:rPr>
              <a:t>Food pantry staff placed pallets below cabbage containers to raise height for ease of access</a:t>
            </a:r>
            <a:endParaRPr lang="en-US" sz="2800">
              <a:latin typeface="Raleway" pitchFamily="2" charset="0"/>
              <a:cs typeface="Calibri"/>
            </a:endParaRPr>
          </a:p>
          <a:p>
            <a:endParaRPr lang="en-US" sz="2800">
              <a:latin typeface="Raleway" pitchFamily="2" charset="0"/>
              <a:ea typeface="+mn-lt"/>
              <a:cs typeface="+mn-lt"/>
            </a:endParaRPr>
          </a:p>
          <a:p>
            <a:pPr marL="285750" indent="-285750">
              <a:buFont typeface="Arial"/>
              <a:buChar char="•"/>
            </a:pPr>
            <a:r>
              <a:rPr lang="en-US" sz="2800">
                <a:latin typeface="Raleway" pitchFamily="2" charset="0"/>
                <a:ea typeface="+mn-lt"/>
                <a:cs typeface="+mn-lt"/>
              </a:rPr>
              <a:t>Front flap removed to make item more visible</a:t>
            </a:r>
          </a:p>
          <a:p>
            <a:endParaRPr lang="en-US" sz="2800">
              <a:latin typeface="Raleway" pitchFamily="2" charset="0"/>
              <a:ea typeface="+mn-lt"/>
              <a:cs typeface="+mn-lt"/>
            </a:endParaRPr>
          </a:p>
          <a:p>
            <a:pPr marL="285750" indent="-285750">
              <a:buFont typeface="Arial"/>
              <a:buChar char="•"/>
            </a:pPr>
            <a:r>
              <a:rPr lang="en-US" sz="2800">
                <a:latin typeface="Raleway" pitchFamily="2" charset="0"/>
                <a:ea typeface="+mn-lt"/>
                <a:cs typeface="+mn-lt"/>
              </a:rPr>
              <a:t>Nudge led to a 27% increase in the likelihood client took at least one cabbage</a:t>
            </a:r>
          </a:p>
          <a:p>
            <a:endParaRPr lang="en-US" sz="2800">
              <a:latin typeface="Raleway" pitchFamily="2" charset="0"/>
              <a:ea typeface="+mn-lt"/>
              <a:cs typeface="+mn-lt"/>
            </a:endParaRPr>
          </a:p>
          <a:p>
            <a:pPr marL="285750" indent="-285750">
              <a:buFont typeface="Arial"/>
              <a:buChar char="•"/>
            </a:pPr>
            <a:r>
              <a:rPr lang="en-US" sz="2800">
                <a:latin typeface="Raleway" pitchFamily="2" charset="0"/>
                <a:ea typeface="+mn-lt"/>
                <a:cs typeface="+mn-lt"/>
              </a:rPr>
              <a:t>The amount of cabbages distributed to each client increased by 60% on average</a:t>
            </a:r>
          </a:p>
          <a:p>
            <a:endParaRPr lang="en-US" dirty="0"/>
          </a:p>
        </p:txBody>
      </p:sp>
      <p:pic>
        <p:nvPicPr>
          <p:cNvPr id="7" name="Picture 4" descr="A store filled with lots of produce&#10;&#10;Description automatically generated">
            <a:extLst>
              <a:ext uri="{FF2B5EF4-FFF2-40B4-BE49-F238E27FC236}">
                <a16:creationId xmlns:a16="http://schemas.microsoft.com/office/drawing/2014/main" id="{3BAB216A-C362-4E6F-9369-7604BC82CC73}"/>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741113" y="1770063"/>
            <a:ext cx="3889456" cy="3558561"/>
          </a:xfrm>
          <a:prstGeom prst="rect">
            <a:avLst/>
          </a:prstGeom>
        </p:spPr>
      </p:pic>
    </p:spTree>
    <p:extLst>
      <p:ext uri="{BB962C8B-B14F-4D97-AF65-F5344CB8AC3E}">
        <p14:creationId xmlns:p14="http://schemas.microsoft.com/office/powerpoint/2010/main" val="70746744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8">
            <a:extLst>
              <a:ext uri="{FF2B5EF4-FFF2-40B4-BE49-F238E27FC236}">
                <a16:creationId xmlns:a16="http://schemas.microsoft.com/office/drawing/2014/main" id="{B4D3D850-2041-4B7C-AED9-54DA385B14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0222BDE3-03B9-4513-AC48-10DAA4062F57}"/>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a:stretch/>
        </p:blipFill>
        <p:spPr>
          <a:xfrm>
            <a:off x="20" y="10"/>
            <a:ext cx="6095980" cy="6857990"/>
          </a:xfrm>
          <a:prstGeom prst="rect">
            <a:avLst/>
          </a:prstGeom>
        </p:spPr>
      </p:pic>
      <p:pic>
        <p:nvPicPr>
          <p:cNvPr id="3" name="Picture 2">
            <a:extLst>
              <a:ext uri="{FF2B5EF4-FFF2-40B4-BE49-F238E27FC236}">
                <a16:creationId xmlns:a16="http://schemas.microsoft.com/office/drawing/2014/main" id="{B56F947A-D0F4-4B8A-8009-E01AC8C6F924}"/>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6139168" y="0"/>
            <a:ext cx="6096000" cy="6857990"/>
          </a:xfrm>
          <a:prstGeom prst="rect">
            <a:avLst/>
          </a:prstGeom>
        </p:spPr>
      </p:pic>
      <p:sp>
        <p:nvSpPr>
          <p:cNvPr id="22" name="Rectangle 10">
            <a:extLst>
              <a:ext uri="{FF2B5EF4-FFF2-40B4-BE49-F238E27FC236}">
                <a16:creationId xmlns:a16="http://schemas.microsoft.com/office/drawing/2014/main" id="{B497CCB5-5FC2-473C-AFCC-2430CEF1DF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409915" y="1742916"/>
            <a:ext cx="3372170" cy="337216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BAAA3875-4792-4B49-826C-ACC6247F5DE5}"/>
              </a:ext>
            </a:extLst>
          </p:cNvPr>
          <p:cNvSpPr txBox="1"/>
          <p:nvPr/>
        </p:nvSpPr>
        <p:spPr>
          <a:xfrm>
            <a:off x="4286858" y="2756140"/>
            <a:ext cx="3618284" cy="1345720"/>
          </a:xfrm>
          <a:prstGeom prst="rect">
            <a:avLst/>
          </a:prstGeom>
          <a:noFill/>
        </p:spPr>
        <p:txBody>
          <a:bodyPr vert="horz" lIns="91440" tIns="45720" rIns="91440" bIns="45720" rtlCol="0" anchor="ctr">
            <a:normAutofit/>
          </a:bodyPr>
          <a:lstStyle/>
          <a:p>
            <a:pPr algn="ctr">
              <a:lnSpc>
                <a:spcPct val="90000"/>
              </a:lnSpc>
              <a:spcBef>
                <a:spcPct val="0"/>
              </a:spcBef>
              <a:spcAft>
                <a:spcPts val="600"/>
              </a:spcAft>
            </a:pPr>
            <a:r>
              <a:rPr lang="en-US" sz="4000" kern="1200" dirty="0">
                <a:solidFill>
                  <a:srgbClr val="080808"/>
                </a:solidFill>
                <a:latin typeface="Raleway" pitchFamily="2" charset="0"/>
                <a:ea typeface="+mj-ea"/>
                <a:cs typeface="+mj-cs"/>
              </a:rPr>
              <a:t>Enid FRC</a:t>
            </a:r>
          </a:p>
        </p:txBody>
      </p:sp>
      <p:sp>
        <p:nvSpPr>
          <p:cNvPr id="23" name="Frame 12">
            <a:extLst>
              <a:ext uri="{FF2B5EF4-FFF2-40B4-BE49-F238E27FC236}">
                <a16:creationId xmlns:a16="http://schemas.microsoft.com/office/drawing/2014/main" id="{599C8C75-BFDF-44E7-A028-EEB5EDD588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971277" y="1304278"/>
            <a:ext cx="4249446" cy="4249444"/>
          </a:xfrm>
          <a:prstGeom prst="frame">
            <a:avLst>
              <a:gd name="adj1" fmla="val 1195"/>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552835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700"/>
                                        <p:tgtEl>
                                          <p:spTgt spid="3"/>
                                        </p:tgtEl>
                                      </p:cBhvr>
                                    </p:animEffect>
                                  </p:childTnLst>
                                </p:cTn>
                              </p:par>
                              <p:par>
                                <p:cTn id="8" presetID="10" presetClass="entr" presetSubtype="0" fill="hold" nodeType="withEffect">
                                  <p:stCondLst>
                                    <p:cond delay="0"/>
                                  </p:stCondLst>
                                  <p:iterate>
                                    <p:tmPct val="10000"/>
                                  </p:iterate>
                                  <p:childTnLst>
                                    <p:set>
                                      <p:cBhvr>
                                        <p:cTn id="9" dur="1" fill="hold">
                                          <p:stCondLst>
                                            <p:cond delay="0"/>
                                          </p:stCondLst>
                                        </p:cTn>
                                        <p:tgtEl>
                                          <p:spTgt spid="4"/>
                                        </p:tgtEl>
                                        <p:attrNameLst>
                                          <p:attrName>style.visibility</p:attrName>
                                        </p:attrNameLst>
                                      </p:cBhvr>
                                      <p:to>
                                        <p:strVal val="visible"/>
                                      </p:to>
                                    </p:set>
                                    <p:animEffect transition="in" filter="fade">
                                      <p:cBhvr>
                                        <p:cTn id="10" dur="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8" name="Rectangle 27">
            <a:extLst>
              <a:ext uri="{FF2B5EF4-FFF2-40B4-BE49-F238E27FC236}">
                <a16:creationId xmlns:a16="http://schemas.microsoft.com/office/drawing/2014/main" id="{262ABC4B-37D8-4218-BDD8-6DF6A00C0C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6" name="Picture 5" descr="A wall with signs on it&#10;&#10;Description automatically generated">
            <a:extLst>
              <a:ext uri="{FF2B5EF4-FFF2-40B4-BE49-F238E27FC236}">
                <a16:creationId xmlns:a16="http://schemas.microsoft.com/office/drawing/2014/main" id="{3D02D891-2073-A960-5006-25FF557AD5A8}"/>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r="-2"/>
          <a:stretch/>
        </p:blipFill>
        <p:spPr>
          <a:xfrm>
            <a:off x="321730" y="321732"/>
            <a:ext cx="5674897" cy="3017405"/>
          </a:xfrm>
          <a:prstGeom prst="rect">
            <a:avLst/>
          </a:prstGeom>
        </p:spPr>
      </p:pic>
      <p:pic>
        <p:nvPicPr>
          <p:cNvPr id="5" name="Picture 4" descr="A shelf with canned food on it&#10;&#10;Description automatically generated">
            <a:extLst>
              <a:ext uri="{FF2B5EF4-FFF2-40B4-BE49-F238E27FC236}">
                <a16:creationId xmlns:a16="http://schemas.microsoft.com/office/drawing/2014/main" id="{8DE0E89F-F439-56CA-33BA-C769D49E8993}"/>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r="-2"/>
          <a:stretch/>
        </p:blipFill>
        <p:spPr>
          <a:xfrm>
            <a:off x="321730" y="3510853"/>
            <a:ext cx="5674897" cy="2789954"/>
          </a:xfrm>
          <a:prstGeom prst="rect">
            <a:avLst/>
          </a:prstGeom>
        </p:spPr>
      </p:pic>
      <p:pic>
        <p:nvPicPr>
          <p:cNvPr id="8" name="Picture 7" descr="A store with a price tag&#10;&#10;Description automatically generated with medium confidence">
            <a:extLst>
              <a:ext uri="{FF2B5EF4-FFF2-40B4-BE49-F238E27FC236}">
                <a16:creationId xmlns:a16="http://schemas.microsoft.com/office/drawing/2014/main" id="{D81DB9C3-B0F8-FA0E-87D9-EEC5C6C570EE}"/>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r="-2" b="-3"/>
          <a:stretch/>
        </p:blipFill>
        <p:spPr>
          <a:xfrm>
            <a:off x="6195373" y="321733"/>
            <a:ext cx="5674897" cy="5979074"/>
          </a:xfrm>
          <a:prstGeom prst="rect">
            <a:avLst/>
          </a:prstGeom>
        </p:spPr>
      </p:pic>
    </p:spTree>
    <p:extLst>
      <p:ext uri="{BB962C8B-B14F-4D97-AF65-F5344CB8AC3E}">
        <p14:creationId xmlns:p14="http://schemas.microsoft.com/office/powerpoint/2010/main" val="228272587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8" name="Rectangle 8">
            <a:extLst>
              <a:ext uri="{FF2B5EF4-FFF2-40B4-BE49-F238E27FC236}">
                <a16:creationId xmlns:a16="http://schemas.microsoft.com/office/drawing/2014/main" id="{C0A1ED06-4733-4020-9C60-81D4D80140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10">
            <a:extLst>
              <a:ext uri="{FF2B5EF4-FFF2-40B4-BE49-F238E27FC236}">
                <a16:creationId xmlns:a16="http://schemas.microsoft.com/office/drawing/2014/main" id="{B0CA3509-3AF9-45FE-93ED-57BB5D5E8E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7388" y="181576"/>
            <a:ext cx="11823637" cy="6501088"/>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3F8AAA0B-ED6C-4D70-A345-FD5653FDD0C1}"/>
              </a:ext>
            </a:extLst>
          </p:cNvPr>
          <p:cNvPicPr>
            <a:picLocks noChangeAspect="1"/>
          </p:cNvPicPr>
          <p:nvPr/>
        </p:nvPicPr>
        <p:blipFill rotWithShape="1">
          <a:blip r:embed="rId2" cstate="email">
            <a:alphaModFix amt="60000"/>
            <a:extLst>
              <a:ext uri="{28A0092B-C50C-407E-A947-70E740481C1C}">
                <a14:useLocalDpi xmlns:a14="http://schemas.microsoft.com/office/drawing/2010/main" val="0"/>
              </a:ext>
            </a:extLst>
          </a:blip>
          <a:srcRect/>
          <a:stretch/>
        </p:blipFill>
        <p:spPr>
          <a:xfrm>
            <a:off x="6095156" y="182880"/>
            <a:ext cx="5915025" cy="6499784"/>
          </a:xfrm>
          <a:prstGeom prst="rect">
            <a:avLst/>
          </a:prstGeom>
        </p:spPr>
      </p:pic>
      <p:sp>
        <p:nvSpPr>
          <p:cNvPr id="2" name="TextBox 1">
            <a:extLst>
              <a:ext uri="{FF2B5EF4-FFF2-40B4-BE49-F238E27FC236}">
                <a16:creationId xmlns:a16="http://schemas.microsoft.com/office/drawing/2014/main" id="{A77AA503-03B2-47F8-AF85-E339DFCF6412}"/>
              </a:ext>
            </a:extLst>
          </p:cNvPr>
          <p:cNvSpPr txBox="1"/>
          <p:nvPr/>
        </p:nvSpPr>
        <p:spPr>
          <a:xfrm>
            <a:off x="7688326" y="6001187"/>
            <a:ext cx="10509179" cy="2588458"/>
          </a:xfrm>
          <a:prstGeom prst="rect">
            <a:avLst/>
          </a:prstGeom>
        </p:spPr>
        <p:txBody>
          <a:bodyPr vert="horz" lIns="91440" tIns="45720" rIns="91440" bIns="45720" rtlCol="0">
            <a:normAutofit/>
          </a:bodyPr>
          <a:lstStyle/>
          <a:p>
            <a:pPr>
              <a:lnSpc>
                <a:spcPct val="90000"/>
              </a:lnSpc>
              <a:spcAft>
                <a:spcPts val="600"/>
              </a:spcAft>
            </a:pPr>
            <a:r>
              <a:rPr lang="en-US" sz="3600" dirty="0">
                <a:solidFill>
                  <a:srgbClr val="FFFFFF"/>
                </a:solidFill>
                <a:latin typeface="Raleway" pitchFamily="2" charset="0"/>
              </a:rPr>
              <a:t>Weatherford FRC</a:t>
            </a:r>
          </a:p>
        </p:txBody>
      </p:sp>
      <p:sp>
        <p:nvSpPr>
          <p:cNvPr id="5" name="AutoShape 2">
            <a:extLst>
              <a:ext uri="{FF2B5EF4-FFF2-40B4-BE49-F238E27FC236}">
                <a16:creationId xmlns:a16="http://schemas.microsoft.com/office/drawing/2014/main" id="{449AA270-D072-FEBB-69F2-2E9037BBDD2E}"/>
              </a:ext>
            </a:extLst>
          </p:cNvPr>
          <p:cNvSpPr>
            <a:spLocks noChangeAspect="1" noChangeArrowheads="1"/>
          </p:cNvSpPr>
          <p:nvPr/>
        </p:nvSpPr>
        <p:spPr bwMode="auto">
          <a:xfrm flipH="1">
            <a:off x="4371975" y="3276599"/>
            <a:ext cx="1571625" cy="157162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9" name="Picture 8" descr="A refrigerator with a shelf full of food&#10;&#10;Description automatically generated">
            <a:extLst>
              <a:ext uri="{FF2B5EF4-FFF2-40B4-BE49-F238E27FC236}">
                <a16:creationId xmlns:a16="http://schemas.microsoft.com/office/drawing/2014/main" id="{B0046E9A-CC67-DD39-E745-C0D56A8CC116}"/>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87388" y="182880"/>
            <a:ext cx="5915025" cy="6499784"/>
          </a:xfrm>
          <a:prstGeom prst="rect">
            <a:avLst/>
          </a:prstGeom>
        </p:spPr>
      </p:pic>
      <p:sp>
        <p:nvSpPr>
          <p:cNvPr id="10" name="TextBox 9">
            <a:extLst>
              <a:ext uri="{FF2B5EF4-FFF2-40B4-BE49-F238E27FC236}">
                <a16:creationId xmlns:a16="http://schemas.microsoft.com/office/drawing/2014/main" id="{C2950C4A-D9EA-0DA6-05EE-FBB0A696413D}"/>
              </a:ext>
            </a:extLst>
          </p:cNvPr>
          <p:cNvSpPr txBox="1"/>
          <p:nvPr/>
        </p:nvSpPr>
        <p:spPr>
          <a:xfrm>
            <a:off x="187388" y="6043534"/>
            <a:ext cx="10509179" cy="2588458"/>
          </a:xfrm>
          <a:prstGeom prst="rect">
            <a:avLst/>
          </a:prstGeom>
        </p:spPr>
        <p:txBody>
          <a:bodyPr vert="horz" lIns="91440" tIns="45720" rIns="91440" bIns="45720" rtlCol="0">
            <a:normAutofit/>
          </a:bodyPr>
          <a:lstStyle/>
          <a:p>
            <a:pPr>
              <a:lnSpc>
                <a:spcPct val="90000"/>
              </a:lnSpc>
              <a:spcAft>
                <a:spcPts val="600"/>
              </a:spcAft>
            </a:pPr>
            <a:r>
              <a:rPr lang="en-US" sz="3600" dirty="0">
                <a:solidFill>
                  <a:srgbClr val="FFFFFF"/>
                </a:solidFill>
                <a:latin typeface="Raleway" pitchFamily="2" charset="0"/>
              </a:rPr>
              <a:t>Cross &amp; Crowns Mission</a:t>
            </a:r>
          </a:p>
        </p:txBody>
      </p:sp>
    </p:spTree>
    <p:extLst>
      <p:ext uri="{BB962C8B-B14F-4D97-AF65-F5344CB8AC3E}">
        <p14:creationId xmlns:p14="http://schemas.microsoft.com/office/powerpoint/2010/main" val="62345849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BBC36F9-5BB2-4940-9A38-3861B2540FE5}"/>
              </a:ext>
            </a:extLst>
          </p:cNvPr>
          <p:cNvSpPr txBox="1"/>
          <p:nvPr/>
        </p:nvSpPr>
        <p:spPr>
          <a:xfrm>
            <a:off x="3012165" y="2905780"/>
            <a:ext cx="6167669" cy="1723549"/>
          </a:xfrm>
          <a:prstGeom prst="rect">
            <a:avLst/>
          </a:prstGeom>
          <a:noFill/>
        </p:spPr>
        <p:txBody>
          <a:bodyPr wrap="square" rtlCol="0">
            <a:spAutoFit/>
          </a:bodyPr>
          <a:lstStyle/>
          <a:p>
            <a:pPr algn="ctr"/>
            <a:r>
              <a:rPr lang="en-US" sz="4400" b="1" dirty="0">
                <a:solidFill>
                  <a:srgbClr val="00B050"/>
                </a:solidFill>
                <a:latin typeface="Raleway" pitchFamily="2" charset="0"/>
              </a:rPr>
              <a:t>Certification Objectives </a:t>
            </a:r>
          </a:p>
          <a:p>
            <a:endParaRPr lang="en-US" dirty="0"/>
          </a:p>
        </p:txBody>
      </p:sp>
    </p:spTree>
    <p:extLst>
      <p:ext uri="{BB962C8B-B14F-4D97-AF65-F5344CB8AC3E}">
        <p14:creationId xmlns:p14="http://schemas.microsoft.com/office/powerpoint/2010/main" val="244442445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6A0ED7-2C31-45D1-BC38-22B5D5AE9B43}"/>
              </a:ext>
            </a:extLst>
          </p:cNvPr>
          <p:cNvSpPr>
            <a:spLocks noGrp="1"/>
          </p:cNvSpPr>
          <p:nvPr>
            <p:ph type="title"/>
          </p:nvPr>
        </p:nvSpPr>
        <p:spPr/>
        <p:txBody>
          <a:bodyPr>
            <a:normAutofit/>
          </a:bodyPr>
          <a:lstStyle/>
          <a:p>
            <a:r>
              <a:rPr lang="en-US" sz="3600" dirty="0">
                <a:solidFill>
                  <a:srgbClr val="00B050"/>
                </a:solidFill>
                <a:latin typeface="Raleway" pitchFamily="2" charset="0"/>
              </a:rPr>
              <a:t>Market Healthy Foods</a:t>
            </a:r>
          </a:p>
        </p:txBody>
      </p:sp>
      <p:sp>
        <p:nvSpPr>
          <p:cNvPr id="3" name="Text Placeholder 2">
            <a:extLst>
              <a:ext uri="{FF2B5EF4-FFF2-40B4-BE49-F238E27FC236}">
                <a16:creationId xmlns:a16="http://schemas.microsoft.com/office/drawing/2014/main" id="{2889D4D8-04A5-4384-B56C-C6D9D277554F}"/>
              </a:ext>
            </a:extLst>
          </p:cNvPr>
          <p:cNvSpPr>
            <a:spLocks noGrp="1"/>
          </p:cNvSpPr>
          <p:nvPr>
            <p:ph type="body" sz="quarter" idx="13"/>
          </p:nvPr>
        </p:nvSpPr>
        <p:spPr>
          <a:xfrm>
            <a:off x="838200" y="1770063"/>
            <a:ext cx="10515600" cy="4248150"/>
          </a:xfrm>
        </p:spPr>
        <p:txBody>
          <a:bodyPr>
            <a:normAutofit fontScale="85000" lnSpcReduction="20000"/>
          </a:bodyPr>
          <a:lstStyle/>
          <a:p>
            <a:pPr marL="0" indent="0" fontAlgn="base">
              <a:buNone/>
            </a:pPr>
            <a:r>
              <a:rPr lang="en-US" b="1" dirty="0">
                <a:latin typeface="Raleway" pitchFamily="2" charset="0"/>
              </a:rPr>
              <a:t>Objective 1 </a:t>
            </a:r>
            <a:r>
              <a:rPr lang="en-US" dirty="0">
                <a:latin typeface="Raleway" pitchFamily="2" charset="0"/>
              </a:rPr>
              <a:t> </a:t>
            </a:r>
          </a:p>
          <a:p>
            <a:pPr marL="0" indent="0" fontAlgn="base">
              <a:buNone/>
            </a:pPr>
            <a:r>
              <a:rPr lang="en-US" sz="2300" i="1" dirty="0">
                <a:solidFill>
                  <a:srgbClr val="00B050"/>
                </a:solidFill>
                <a:latin typeface="Raleway" pitchFamily="2" charset="0"/>
              </a:rPr>
              <a:t>Required Strategies:</a:t>
            </a:r>
            <a:r>
              <a:rPr lang="en-US" sz="2300" dirty="0">
                <a:solidFill>
                  <a:srgbClr val="00B050"/>
                </a:solidFill>
                <a:latin typeface="Raleway" pitchFamily="2" charset="0"/>
              </a:rPr>
              <a:t> </a:t>
            </a:r>
            <a:endParaRPr lang="en-US" sz="2300" dirty="0">
              <a:solidFill>
                <a:srgbClr val="00B050"/>
              </a:solidFill>
              <a:latin typeface="Raleway" pitchFamily="2" charset="0"/>
              <a:cs typeface="Calibri"/>
            </a:endParaRPr>
          </a:p>
          <a:p>
            <a:pPr fontAlgn="base"/>
            <a:r>
              <a:rPr lang="en-US" sz="2300" dirty="0">
                <a:latin typeface="Raleway" pitchFamily="2" charset="0"/>
              </a:rPr>
              <a:t>Display poster signage that markets healthy food choices (minimum of 5 posters) </a:t>
            </a:r>
            <a:endParaRPr lang="en-US" sz="2300" dirty="0">
              <a:latin typeface="Raleway" pitchFamily="2" charset="0"/>
              <a:cs typeface="Calibri"/>
            </a:endParaRPr>
          </a:p>
          <a:p>
            <a:pPr fontAlgn="base"/>
            <a:r>
              <a:rPr lang="en-US" sz="2300" dirty="0">
                <a:latin typeface="Raleway" pitchFamily="2" charset="0"/>
              </a:rPr>
              <a:t>Display shelf tags that highlight specific items (minimum of 5 cards) </a:t>
            </a:r>
            <a:endParaRPr lang="en-US" sz="2300" dirty="0">
              <a:latin typeface="Raleway" pitchFamily="2" charset="0"/>
              <a:cs typeface="Calibri"/>
            </a:endParaRPr>
          </a:p>
          <a:p>
            <a:pPr fontAlgn="base"/>
            <a:r>
              <a:rPr lang="en-US" sz="2300" dirty="0">
                <a:latin typeface="Raleway" pitchFamily="2" charset="0"/>
              </a:rPr>
              <a:t>Display fresh produce in a prominent location </a:t>
            </a:r>
            <a:endParaRPr lang="en-US" sz="2300" dirty="0">
              <a:latin typeface="Raleway" pitchFamily="2" charset="0"/>
              <a:cs typeface="Calibri"/>
            </a:endParaRPr>
          </a:p>
          <a:p>
            <a:pPr fontAlgn="base"/>
            <a:r>
              <a:rPr lang="en-US" sz="2300" dirty="0">
                <a:latin typeface="Raleway" pitchFamily="2" charset="0"/>
              </a:rPr>
              <a:t>Display Foods to Encourage pantry items at eye level </a:t>
            </a:r>
            <a:endParaRPr lang="en-US" sz="2300" dirty="0">
              <a:latin typeface="Raleway" pitchFamily="2" charset="0"/>
              <a:cs typeface="Calibri"/>
            </a:endParaRPr>
          </a:p>
          <a:p>
            <a:pPr fontAlgn="base"/>
            <a:r>
              <a:rPr lang="en-US" sz="2300" dirty="0">
                <a:latin typeface="Raleway" pitchFamily="2" charset="0"/>
              </a:rPr>
              <a:t>Display recipes and nutrition information in a location convenient for clients </a:t>
            </a:r>
            <a:endParaRPr lang="en-US" sz="2300" dirty="0">
              <a:latin typeface="Raleway" pitchFamily="2" charset="0"/>
              <a:cs typeface="Calibri"/>
            </a:endParaRPr>
          </a:p>
          <a:p>
            <a:pPr fontAlgn="base"/>
            <a:r>
              <a:rPr lang="en-US" sz="2300" dirty="0">
                <a:latin typeface="Raleway" pitchFamily="2" charset="0"/>
              </a:rPr>
              <a:t>Identify staff member to oversee nudge display </a:t>
            </a:r>
            <a:endParaRPr lang="en-US" sz="2300" dirty="0">
              <a:latin typeface="Raleway" pitchFamily="2" charset="0"/>
              <a:cs typeface="Calibri"/>
            </a:endParaRPr>
          </a:p>
          <a:p>
            <a:pPr marL="0" indent="0" fontAlgn="base">
              <a:buNone/>
            </a:pPr>
            <a:r>
              <a:rPr lang="en-US" sz="2300" i="1" dirty="0">
                <a:solidFill>
                  <a:srgbClr val="00B050"/>
                </a:solidFill>
                <a:latin typeface="Raleway" pitchFamily="2" charset="0"/>
              </a:rPr>
              <a:t>Optional Strategies:</a:t>
            </a:r>
            <a:r>
              <a:rPr lang="en-US" sz="2300" dirty="0">
                <a:solidFill>
                  <a:srgbClr val="00B050"/>
                </a:solidFill>
                <a:latin typeface="Raleway" pitchFamily="2" charset="0"/>
              </a:rPr>
              <a:t> </a:t>
            </a:r>
            <a:endParaRPr lang="en-US" sz="2300" dirty="0">
              <a:solidFill>
                <a:srgbClr val="00B050"/>
              </a:solidFill>
              <a:latin typeface="Raleway" pitchFamily="2" charset="0"/>
              <a:cs typeface="Calibri"/>
            </a:endParaRPr>
          </a:p>
          <a:p>
            <a:pPr fontAlgn="base"/>
            <a:r>
              <a:rPr lang="en-US" sz="2300" dirty="0">
                <a:latin typeface="Raleway" pitchFamily="2" charset="0"/>
              </a:rPr>
              <a:t>Offer healthy food samples coupled with a recipe and available pantry item(s) </a:t>
            </a:r>
            <a:endParaRPr lang="en-US" sz="2300" dirty="0">
              <a:latin typeface="Raleway" pitchFamily="2" charset="0"/>
              <a:cs typeface="Calibri"/>
            </a:endParaRPr>
          </a:p>
          <a:p>
            <a:pPr fontAlgn="base"/>
            <a:r>
              <a:rPr lang="en-US" sz="2300" dirty="0">
                <a:latin typeface="Raleway" pitchFamily="2" charset="0"/>
              </a:rPr>
              <a:t>Incentivize healthy food items </a:t>
            </a:r>
            <a:endParaRPr lang="en-US" sz="2300" dirty="0">
              <a:latin typeface="Raleway" pitchFamily="2" charset="0"/>
              <a:cs typeface="Calibri"/>
            </a:endParaRPr>
          </a:p>
          <a:p>
            <a:pPr fontAlgn="base"/>
            <a:r>
              <a:rPr lang="en-US" sz="2300" dirty="0">
                <a:latin typeface="Raleway" pitchFamily="2" charset="0"/>
              </a:rPr>
              <a:t>Emphasize cooking from scratch by putting meal components together </a:t>
            </a:r>
          </a:p>
          <a:p>
            <a:pPr marL="0" indent="0">
              <a:buNone/>
            </a:pPr>
            <a:endParaRPr lang="en-US" dirty="0"/>
          </a:p>
        </p:txBody>
      </p:sp>
    </p:spTree>
    <p:extLst>
      <p:ext uri="{BB962C8B-B14F-4D97-AF65-F5344CB8AC3E}">
        <p14:creationId xmlns:p14="http://schemas.microsoft.com/office/powerpoint/2010/main" val="349696183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6A0ED7-2C31-45D1-BC38-22B5D5AE9B43}"/>
              </a:ext>
            </a:extLst>
          </p:cNvPr>
          <p:cNvSpPr>
            <a:spLocks noGrp="1"/>
          </p:cNvSpPr>
          <p:nvPr>
            <p:ph type="title"/>
          </p:nvPr>
        </p:nvSpPr>
        <p:spPr/>
        <p:txBody>
          <a:bodyPr>
            <a:normAutofit/>
          </a:bodyPr>
          <a:lstStyle/>
          <a:p>
            <a:r>
              <a:rPr lang="en-US" sz="3600" dirty="0">
                <a:solidFill>
                  <a:srgbClr val="00B050"/>
                </a:solidFill>
                <a:latin typeface="Raleway" pitchFamily="2" charset="0"/>
              </a:rPr>
              <a:t>Increase Nutrition Education</a:t>
            </a:r>
          </a:p>
        </p:txBody>
      </p:sp>
      <p:sp>
        <p:nvSpPr>
          <p:cNvPr id="3" name="Text Placeholder 2">
            <a:extLst>
              <a:ext uri="{FF2B5EF4-FFF2-40B4-BE49-F238E27FC236}">
                <a16:creationId xmlns:a16="http://schemas.microsoft.com/office/drawing/2014/main" id="{2889D4D8-04A5-4384-B56C-C6D9D277554F}"/>
              </a:ext>
            </a:extLst>
          </p:cNvPr>
          <p:cNvSpPr>
            <a:spLocks noGrp="1"/>
          </p:cNvSpPr>
          <p:nvPr>
            <p:ph type="body" sz="quarter" idx="13"/>
          </p:nvPr>
        </p:nvSpPr>
        <p:spPr>
          <a:xfrm>
            <a:off x="838200" y="1770063"/>
            <a:ext cx="10515600" cy="4248150"/>
          </a:xfrm>
        </p:spPr>
        <p:txBody>
          <a:bodyPr vert="horz" lIns="91440" tIns="45720" rIns="91440" bIns="45720" rtlCol="0" anchor="t">
            <a:normAutofit lnSpcReduction="10000"/>
          </a:bodyPr>
          <a:lstStyle/>
          <a:p>
            <a:pPr marL="0" indent="0" fontAlgn="base">
              <a:buNone/>
            </a:pPr>
            <a:r>
              <a:rPr lang="en-US" sz="2400" b="1" dirty="0">
                <a:latin typeface="Raleway" pitchFamily="2" charset="0"/>
              </a:rPr>
              <a:t>Objective 2 </a:t>
            </a:r>
            <a:r>
              <a:rPr lang="en-US" sz="2400" dirty="0">
                <a:latin typeface="Raleway" pitchFamily="2" charset="0"/>
              </a:rPr>
              <a:t> </a:t>
            </a:r>
          </a:p>
          <a:p>
            <a:pPr marL="0" indent="0" fontAlgn="base">
              <a:buNone/>
            </a:pPr>
            <a:r>
              <a:rPr lang="en-US" sz="2400" i="1" dirty="0">
                <a:solidFill>
                  <a:srgbClr val="00B050"/>
                </a:solidFill>
                <a:latin typeface="Raleway" pitchFamily="2" charset="0"/>
              </a:rPr>
              <a:t>Required Strategies: </a:t>
            </a:r>
            <a:r>
              <a:rPr lang="en-US" sz="2400" dirty="0">
                <a:solidFill>
                  <a:srgbClr val="00B050"/>
                </a:solidFill>
                <a:latin typeface="Raleway" pitchFamily="2" charset="0"/>
              </a:rPr>
              <a:t> </a:t>
            </a:r>
            <a:endParaRPr lang="en-US" sz="2400" dirty="0">
              <a:solidFill>
                <a:srgbClr val="00B050"/>
              </a:solidFill>
              <a:latin typeface="Raleway" pitchFamily="2" charset="0"/>
              <a:cs typeface="Calibri"/>
            </a:endParaRPr>
          </a:p>
          <a:p>
            <a:pPr fontAlgn="base"/>
            <a:r>
              <a:rPr lang="en-US" sz="2400" dirty="0">
                <a:latin typeface="Raleway" pitchFamily="2" charset="0"/>
              </a:rPr>
              <a:t>Utilize Volunteer Tip Sheet to train new volunteers on nutrition nudges </a:t>
            </a:r>
            <a:endParaRPr lang="en-US" sz="2400" dirty="0">
              <a:latin typeface="Raleway" pitchFamily="2" charset="0"/>
              <a:cs typeface="Calibri"/>
            </a:endParaRPr>
          </a:p>
          <a:p>
            <a:pPr fontAlgn="base"/>
            <a:r>
              <a:rPr lang="en-US" sz="2400" dirty="0">
                <a:latin typeface="Raleway" pitchFamily="2" charset="0"/>
              </a:rPr>
              <a:t>Engage community partner(s) to provide nutrition education and resources (at least quarterly) </a:t>
            </a:r>
            <a:endParaRPr lang="en-US" sz="2400" dirty="0">
              <a:latin typeface="Raleway" pitchFamily="2" charset="0"/>
              <a:cs typeface="Calibri"/>
            </a:endParaRPr>
          </a:p>
          <a:p>
            <a:pPr marL="0" indent="0" fontAlgn="base">
              <a:buNone/>
            </a:pPr>
            <a:r>
              <a:rPr lang="en-US" sz="2400" i="1" dirty="0">
                <a:solidFill>
                  <a:srgbClr val="00B050"/>
                </a:solidFill>
                <a:latin typeface="Raleway" pitchFamily="2" charset="0"/>
              </a:rPr>
              <a:t>Optional Strategies:</a:t>
            </a:r>
            <a:r>
              <a:rPr lang="en-US" sz="2400" dirty="0">
                <a:solidFill>
                  <a:srgbClr val="00B050"/>
                </a:solidFill>
                <a:latin typeface="Raleway" pitchFamily="2" charset="0"/>
              </a:rPr>
              <a:t> </a:t>
            </a:r>
            <a:endParaRPr lang="en-US" sz="2400" dirty="0">
              <a:solidFill>
                <a:srgbClr val="00B050"/>
              </a:solidFill>
              <a:latin typeface="Raleway" pitchFamily="2" charset="0"/>
              <a:cs typeface="Calibri"/>
            </a:endParaRPr>
          </a:p>
          <a:p>
            <a:pPr fontAlgn="base"/>
            <a:r>
              <a:rPr lang="en-US" sz="2400" dirty="0">
                <a:latin typeface="Raleway" pitchFamily="2" charset="0"/>
              </a:rPr>
              <a:t>Offer onsite cooking demonstrations  </a:t>
            </a:r>
            <a:endParaRPr lang="en-US" sz="2400" dirty="0">
              <a:latin typeface="Raleway" pitchFamily="2" charset="0"/>
              <a:cs typeface="Calibri"/>
            </a:endParaRPr>
          </a:p>
          <a:p>
            <a:pPr fontAlgn="base"/>
            <a:r>
              <a:rPr lang="en-US" sz="2400" dirty="0">
                <a:latin typeface="Raleway" pitchFamily="2" charset="0"/>
              </a:rPr>
              <a:t>Provide information on nutritional benefits of SNAP, WIC, and other resources </a:t>
            </a:r>
            <a:endParaRPr lang="en-US" sz="2400" dirty="0">
              <a:latin typeface="Raleway" pitchFamily="2" charset="0"/>
              <a:cs typeface="Calibri"/>
            </a:endParaRPr>
          </a:p>
          <a:p>
            <a:pPr fontAlgn="base"/>
            <a:r>
              <a:rPr lang="en-US" sz="2400" dirty="0">
                <a:latin typeface="Raleway" pitchFamily="2" charset="0"/>
              </a:rPr>
              <a:t>Host a health fair  </a:t>
            </a:r>
            <a:endParaRPr lang="en-US" sz="2400" dirty="0">
              <a:latin typeface="Raleway" pitchFamily="2" charset="0"/>
              <a:cs typeface="Calibri" panose="020F0502020204030204"/>
            </a:endParaRPr>
          </a:p>
          <a:p>
            <a:pPr marL="0" indent="0">
              <a:buNone/>
            </a:pPr>
            <a:endParaRPr lang="en-US" dirty="0"/>
          </a:p>
        </p:txBody>
      </p:sp>
    </p:spTree>
    <p:extLst>
      <p:ext uri="{BB962C8B-B14F-4D97-AF65-F5344CB8AC3E}">
        <p14:creationId xmlns:p14="http://schemas.microsoft.com/office/powerpoint/2010/main" val="273545780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6A0ED7-2C31-45D1-BC38-22B5D5AE9B43}"/>
              </a:ext>
            </a:extLst>
          </p:cNvPr>
          <p:cNvSpPr>
            <a:spLocks noGrp="1"/>
          </p:cNvSpPr>
          <p:nvPr>
            <p:ph type="title"/>
          </p:nvPr>
        </p:nvSpPr>
        <p:spPr/>
        <p:txBody>
          <a:bodyPr>
            <a:normAutofit/>
          </a:bodyPr>
          <a:lstStyle/>
          <a:p>
            <a:r>
              <a:rPr lang="en-US" sz="3600" dirty="0">
                <a:solidFill>
                  <a:srgbClr val="00B050"/>
                </a:solidFill>
                <a:latin typeface="Raleway" pitchFamily="2" charset="0"/>
              </a:rPr>
              <a:t>Increase Access to a Variety Fresh Fruits and Vegetables</a:t>
            </a:r>
          </a:p>
        </p:txBody>
      </p:sp>
      <p:sp>
        <p:nvSpPr>
          <p:cNvPr id="3" name="Text Placeholder 2">
            <a:extLst>
              <a:ext uri="{FF2B5EF4-FFF2-40B4-BE49-F238E27FC236}">
                <a16:creationId xmlns:a16="http://schemas.microsoft.com/office/drawing/2014/main" id="{2889D4D8-04A5-4384-B56C-C6D9D277554F}"/>
              </a:ext>
            </a:extLst>
          </p:cNvPr>
          <p:cNvSpPr>
            <a:spLocks noGrp="1"/>
          </p:cNvSpPr>
          <p:nvPr>
            <p:ph type="body" sz="quarter" idx="13"/>
          </p:nvPr>
        </p:nvSpPr>
        <p:spPr>
          <a:xfrm>
            <a:off x="838200" y="1770063"/>
            <a:ext cx="10515600" cy="4248150"/>
          </a:xfrm>
        </p:spPr>
        <p:txBody>
          <a:bodyPr>
            <a:normAutofit fontScale="92500"/>
          </a:bodyPr>
          <a:lstStyle/>
          <a:p>
            <a:pPr marL="0" indent="0" fontAlgn="base">
              <a:buNone/>
            </a:pPr>
            <a:r>
              <a:rPr lang="en-US" sz="2400" b="1" dirty="0">
                <a:latin typeface="Raleway" pitchFamily="2" charset="0"/>
              </a:rPr>
              <a:t>Objective 3</a:t>
            </a:r>
            <a:endParaRPr lang="en-US" sz="2400" dirty="0">
              <a:latin typeface="Raleway" pitchFamily="2" charset="0"/>
            </a:endParaRPr>
          </a:p>
          <a:p>
            <a:pPr marL="0" indent="0" fontAlgn="base">
              <a:buNone/>
            </a:pPr>
            <a:r>
              <a:rPr lang="en-US" sz="2400" i="1" dirty="0">
                <a:solidFill>
                  <a:srgbClr val="00B050"/>
                </a:solidFill>
                <a:latin typeface="Raleway" pitchFamily="2" charset="0"/>
              </a:rPr>
              <a:t>Required Strategies:</a:t>
            </a:r>
            <a:r>
              <a:rPr lang="en-US" sz="2400" dirty="0">
                <a:solidFill>
                  <a:srgbClr val="00B050"/>
                </a:solidFill>
                <a:latin typeface="Raleway" pitchFamily="2" charset="0"/>
              </a:rPr>
              <a:t> </a:t>
            </a:r>
            <a:endParaRPr lang="en-US" sz="2400" dirty="0">
              <a:solidFill>
                <a:srgbClr val="00B050"/>
              </a:solidFill>
              <a:latin typeface="Raleway" pitchFamily="2" charset="0"/>
              <a:cs typeface="Calibri"/>
            </a:endParaRPr>
          </a:p>
          <a:p>
            <a:pPr fontAlgn="base"/>
            <a:r>
              <a:rPr lang="en-US" sz="2400" dirty="0">
                <a:latin typeface="Raleway" pitchFamily="2" charset="0"/>
              </a:rPr>
              <a:t>Provide a variety of fresh produce </a:t>
            </a:r>
            <a:endParaRPr lang="en-US" sz="2400" dirty="0">
              <a:latin typeface="Raleway" pitchFamily="2" charset="0"/>
              <a:cs typeface="Calibri"/>
            </a:endParaRPr>
          </a:p>
          <a:p>
            <a:pPr fontAlgn="base"/>
            <a:r>
              <a:rPr lang="en-US" sz="2400" dirty="0">
                <a:latin typeface="Raleway" pitchFamily="2" charset="0"/>
              </a:rPr>
              <a:t>Provide low sodium canned vegetables and no sugar added canned fruit </a:t>
            </a:r>
            <a:endParaRPr lang="en-US" sz="2400" dirty="0">
              <a:latin typeface="Raleway" pitchFamily="2" charset="0"/>
              <a:cs typeface="Calibri"/>
            </a:endParaRPr>
          </a:p>
          <a:p>
            <a:pPr fontAlgn="base"/>
            <a:r>
              <a:rPr lang="en-US" sz="2400" dirty="0">
                <a:latin typeface="Raleway" pitchFamily="2" charset="0"/>
              </a:rPr>
              <a:t>Order a minimum of 70% green or yellow coded items on Agency Express </a:t>
            </a:r>
            <a:endParaRPr lang="en-US" sz="2400" dirty="0">
              <a:latin typeface="Raleway" pitchFamily="2" charset="0"/>
              <a:cs typeface="Calibri"/>
            </a:endParaRPr>
          </a:p>
          <a:p>
            <a:pPr marL="0" indent="0" fontAlgn="base">
              <a:buNone/>
            </a:pPr>
            <a:r>
              <a:rPr lang="en-US" sz="2400" i="1" dirty="0">
                <a:solidFill>
                  <a:srgbClr val="00B050"/>
                </a:solidFill>
                <a:latin typeface="Raleway" pitchFamily="2" charset="0"/>
              </a:rPr>
              <a:t>Optional Strategies:</a:t>
            </a:r>
            <a:r>
              <a:rPr lang="en-US" sz="2400" dirty="0">
                <a:solidFill>
                  <a:srgbClr val="00B050"/>
                </a:solidFill>
                <a:latin typeface="Raleway" pitchFamily="2" charset="0"/>
              </a:rPr>
              <a:t> </a:t>
            </a:r>
            <a:endParaRPr lang="en-US" sz="2400" dirty="0">
              <a:solidFill>
                <a:srgbClr val="00B050"/>
              </a:solidFill>
              <a:latin typeface="Raleway" pitchFamily="2" charset="0"/>
              <a:cs typeface="Calibri"/>
            </a:endParaRPr>
          </a:p>
          <a:p>
            <a:pPr fontAlgn="base"/>
            <a:r>
              <a:rPr lang="en-US" sz="2400" dirty="0">
                <a:latin typeface="Raleway" pitchFamily="2" charset="0"/>
              </a:rPr>
              <a:t>Asks donors to host a healthy food drive and request specific items </a:t>
            </a:r>
            <a:endParaRPr lang="en-US" sz="2400" dirty="0">
              <a:latin typeface="Raleway" pitchFamily="2" charset="0"/>
              <a:cs typeface="Calibri"/>
            </a:endParaRPr>
          </a:p>
          <a:p>
            <a:pPr fontAlgn="base"/>
            <a:r>
              <a:rPr lang="en-US" sz="2400" dirty="0">
                <a:latin typeface="Raleway" pitchFamily="2" charset="0"/>
              </a:rPr>
              <a:t>Demonstrate to staff and clients on how to properly handle and store produce </a:t>
            </a:r>
            <a:endParaRPr lang="en-US" sz="2400" dirty="0">
              <a:latin typeface="Raleway" pitchFamily="2" charset="0"/>
              <a:cs typeface="Calibri"/>
            </a:endParaRPr>
          </a:p>
          <a:p>
            <a:pPr fontAlgn="base"/>
            <a:r>
              <a:rPr lang="en-US" sz="2400" dirty="0">
                <a:latin typeface="Raleway" pitchFamily="2" charset="0"/>
              </a:rPr>
              <a:t>Provide additional distribution day for produce and other perishable items </a:t>
            </a:r>
          </a:p>
          <a:p>
            <a:pPr marL="0" indent="0">
              <a:buNone/>
            </a:pPr>
            <a:endParaRPr lang="en-US" dirty="0"/>
          </a:p>
        </p:txBody>
      </p:sp>
    </p:spTree>
    <p:extLst>
      <p:ext uri="{BB962C8B-B14F-4D97-AF65-F5344CB8AC3E}">
        <p14:creationId xmlns:p14="http://schemas.microsoft.com/office/powerpoint/2010/main" val="221661699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6A0ED7-2C31-45D1-BC38-22B5D5AE9B43}"/>
              </a:ext>
            </a:extLst>
          </p:cNvPr>
          <p:cNvSpPr>
            <a:spLocks noGrp="1"/>
          </p:cNvSpPr>
          <p:nvPr>
            <p:ph type="title"/>
          </p:nvPr>
        </p:nvSpPr>
        <p:spPr/>
        <p:txBody>
          <a:bodyPr>
            <a:normAutofit fontScale="90000"/>
          </a:bodyPr>
          <a:lstStyle/>
          <a:p>
            <a:r>
              <a:rPr lang="en-US" sz="3600" dirty="0">
                <a:solidFill>
                  <a:srgbClr val="00B050"/>
                </a:solidFill>
                <a:latin typeface="Raleway" pitchFamily="2" charset="0"/>
                <a:cs typeface="Arial"/>
              </a:rPr>
              <a:t>Provide Appropriate Environment for those with Chronic Disease, Dietary Restrictions, Age, or Culture</a:t>
            </a:r>
            <a:endParaRPr lang="en-US" sz="3600" dirty="0">
              <a:solidFill>
                <a:srgbClr val="00B050"/>
              </a:solidFill>
              <a:latin typeface="Raleway" pitchFamily="2" charset="0"/>
            </a:endParaRPr>
          </a:p>
        </p:txBody>
      </p:sp>
      <p:sp>
        <p:nvSpPr>
          <p:cNvPr id="3" name="Text Placeholder 2">
            <a:extLst>
              <a:ext uri="{FF2B5EF4-FFF2-40B4-BE49-F238E27FC236}">
                <a16:creationId xmlns:a16="http://schemas.microsoft.com/office/drawing/2014/main" id="{2889D4D8-04A5-4384-B56C-C6D9D277554F}"/>
              </a:ext>
            </a:extLst>
          </p:cNvPr>
          <p:cNvSpPr>
            <a:spLocks noGrp="1"/>
          </p:cNvSpPr>
          <p:nvPr>
            <p:ph type="body" sz="quarter" idx="13"/>
          </p:nvPr>
        </p:nvSpPr>
        <p:spPr>
          <a:xfrm>
            <a:off x="838200" y="1770063"/>
            <a:ext cx="10515600" cy="4248150"/>
          </a:xfrm>
        </p:spPr>
        <p:txBody>
          <a:bodyPr>
            <a:normAutofit lnSpcReduction="10000"/>
          </a:bodyPr>
          <a:lstStyle/>
          <a:p>
            <a:pPr marL="0" indent="0" fontAlgn="base">
              <a:buNone/>
            </a:pPr>
            <a:r>
              <a:rPr lang="en-US" sz="2400" b="1" dirty="0">
                <a:latin typeface="Raleway" pitchFamily="2" charset="0"/>
              </a:rPr>
              <a:t>Objective 4 </a:t>
            </a:r>
            <a:endParaRPr lang="en-US" sz="2400" dirty="0">
              <a:latin typeface="Raleway" pitchFamily="2" charset="0"/>
            </a:endParaRPr>
          </a:p>
          <a:p>
            <a:pPr marL="0" indent="0" fontAlgn="base">
              <a:buNone/>
            </a:pPr>
            <a:r>
              <a:rPr lang="en-US" sz="2400" i="1" dirty="0">
                <a:solidFill>
                  <a:srgbClr val="00B050"/>
                </a:solidFill>
                <a:latin typeface="Raleway" pitchFamily="2" charset="0"/>
              </a:rPr>
              <a:t>Required Strategies:</a:t>
            </a:r>
            <a:r>
              <a:rPr lang="en-US" sz="2400" dirty="0">
                <a:solidFill>
                  <a:srgbClr val="00B050"/>
                </a:solidFill>
                <a:latin typeface="Raleway" pitchFamily="2" charset="0"/>
              </a:rPr>
              <a:t> </a:t>
            </a:r>
            <a:endParaRPr lang="en-US" sz="2400" dirty="0">
              <a:solidFill>
                <a:srgbClr val="00B050"/>
              </a:solidFill>
              <a:latin typeface="Raleway" pitchFamily="2" charset="0"/>
              <a:cs typeface="Calibri"/>
            </a:endParaRPr>
          </a:p>
          <a:p>
            <a:pPr fontAlgn="base"/>
            <a:r>
              <a:rPr lang="en-US" sz="2400" dirty="0">
                <a:latin typeface="Raleway" pitchFamily="2" charset="0"/>
              </a:rPr>
              <a:t>Have a special section for diet specific food (i.e., gluten free, low sodium, vegetarian, etc.) </a:t>
            </a:r>
            <a:endParaRPr lang="en-US" sz="2400" dirty="0">
              <a:latin typeface="Raleway" pitchFamily="2" charset="0"/>
              <a:cs typeface="Calibri"/>
            </a:endParaRPr>
          </a:p>
          <a:p>
            <a:pPr marL="0" indent="0" fontAlgn="base">
              <a:buNone/>
            </a:pPr>
            <a:r>
              <a:rPr lang="en-US" sz="2400" i="1" dirty="0">
                <a:solidFill>
                  <a:srgbClr val="00B050"/>
                </a:solidFill>
                <a:latin typeface="Raleway" pitchFamily="2" charset="0"/>
              </a:rPr>
              <a:t>Optional Strategies:</a:t>
            </a:r>
            <a:r>
              <a:rPr lang="en-US" sz="2400" dirty="0">
                <a:solidFill>
                  <a:srgbClr val="00B050"/>
                </a:solidFill>
                <a:latin typeface="Raleway" pitchFamily="2" charset="0"/>
              </a:rPr>
              <a:t> </a:t>
            </a:r>
            <a:endParaRPr lang="en-US" sz="2400" dirty="0">
              <a:solidFill>
                <a:srgbClr val="00B050"/>
              </a:solidFill>
              <a:latin typeface="Raleway" pitchFamily="2" charset="0"/>
              <a:cs typeface="Calibri"/>
            </a:endParaRPr>
          </a:p>
          <a:p>
            <a:pPr fontAlgn="base"/>
            <a:r>
              <a:rPr lang="en-US" sz="2400" dirty="0">
                <a:latin typeface="Raleway" pitchFamily="2" charset="0"/>
              </a:rPr>
              <a:t>Provide resources for selecting food for clients with diet related conditions </a:t>
            </a:r>
            <a:endParaRPr lang="en-US" sz="2400" dirty="0">
              <a:latin typeface="Raleway" pitchFamily="2" charset="0"/>
              <a:cs typeface="Calibri"/>
            </a:endParaRPr>
          </a:p>
          <a:p>
            <a:pPr fontAlgn="base"/>
            <a:r>
              <a:rPr lang="en-US" sz="2400" dirty="0">
                <a:latin typeface="Raleway" pitchFamily="2" charset="0"/>
              </a:rPr>
              <a:t>Work with registered dietitian or healthcare provider to identify healthy options </a:t>
            </a:r>
            <a:endParaRPr lang="en-US" sz="2400" dirty="0">
              <a:latin typeface="Raleway" pitchFamily="2" charset="0"/>
              <a:cs typeface="Calibri"/>
            </a:endParaRPr>
          </a:p>
          <a:p>
            <a:pPr fontAlgn="base"/>
            <a:r>
              <a:rPr lang="en-US" sz="2400" dirty="0">
                <a:latin typeface="Raleway" pitchFamily="2" charset="0"/>
              </a:rPr>
              <a:t>Partner with local hospital or clinic to take patient referrals for food insecurity </a:t>
            </a:r>
            <a:endParaRPr lang="en-US" sz="2400" dirty="0">
              <a:latin typeface="Raleway" pitchFamily="2" charset="0"/>
              <a:cs typeface="Calibri"/>
            </a:endParaRPr>
          </a:p>
          <a:p>
            <a:pPr marL="0" indent="0">
              <a:buNone/>
            </a:pPr>
            <a:endParaRPr lang="en-US" dirty="0"/>
          </a:p>
        </p:txBody>
      </p:sp>
    </p:spTree>
    <p:extLst>
      <p:ext uri="{BB962C8B-B14F-4D97-AF65-F5344CB8AC3E}">
        <p14:creationId xmlns:p14="http://schemas.microsoft.com/office/powerpoint/2010/main" val="4018492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9EE5C3B-AF5E-4ADA-95C9-0044236F234B}"/>
              </a:ext>
            </a:extLst>
          </p:cNvPr>
          <p:cNvSpPr txBox="1"/>
          <p:nvPr/>
        </p:nvSpPr>
        <p:spPr>
          <a:xfrm>
            <a:off x="838201" y="1334840"/>
            <a:ext cx="9729926" cy="3970318"/>
          </a:xfrm>
          <a:prstGeom prst="rect">
            <a:avLst/>
          </a:prstGeom>
          <a:noFill/>
        </p:spPr>
        <p:txBody>
          <a:bodyPr wrap="square" lIns="91440" tIns="45720" rIns="91440" bIns="45720" anchor="t">
            <a:spAutoFit/>
          </a:bodyPr>
          <a:lstStyle/>
          <a:p>
            <a:pPr marL="0" indent="0">
              <a:buNone/>
            </a:pPr>
            <a:r>
              <a:rPr lang="en-US" sz="2800" dirty="0">
                <a:latin typeface="Raleway" pitchFamily="2" charset="0"/>
              </a:rPr>
              <a:t>Increase access to a variety of fruits and vegetables and other Foods to Encourage</a:t>
            </a:r>
          </a:p>
          <a:p>
            <a:pPr marL="0" indent="0">
              <a:buNone/>
            </a:pPr>
            <a:endParaRPr lang="en-US" sz="2800" dirty="0">
              <a:latin typeface="Raleway" pitchFamily="2" charset="0"/>
            </a:endParaRPr>
          </a:p>
          <a:p>
            <a:pPr marL="0" indent="0">
              <a:buNone/>
            </a:pPr>
            <a:r>
              <a:rPr lang="en-US" sz="2800" u="sng" dirty="0">
                <a:solidFill>
                  <a:srgbClr val="00B050"/>
                </a:solidFill>
                <a:latin typeface="Raleway" pitchFamily="2" charset="0"/>
              </a:rPr>
              <a:t>Strategies include:</a:t>
            </a:r>
          </a:p>
          <a:p>
            <a:pPr marL="457200" indent="-457200">
              <a:buFont typeface="Arial" panose="020B0604020202020204" pitchFamily="34" charset="0"/>
              <a:buChar char="•"/>
            </a:pPr>
            <a:r>
              <a:rPr lang="en-US" sz="2800" dirty="0">
                <a:latin typeface="Raleway" pitchFamily="2" charset="0"/>
              </a:rPr>
              <a:t>Providing low sodium canned vegetables, no sugar added canned fruit</a:t>
            </a:r>
          </a:p>
          <a:p>
            <a:pPr marL="457200" indent="-457200">
              <a:buFont typeface="Arial" panose="020B0604020202020204" pitchFamily="34" charset="0"/>
              <a:buChar char="•"/>
            </a:pPr>
            <a:r>
              <a:rPr lang="en-US" sz="2800" dirty="0">
                <a:latin typeface="Raleway" pitchFamily="2" charset="0"/>
              </a:rPr>
              <a:t>Offering increased variety of fresh produce </a:t>
            </a:r>
          </a:p>
          <a:p>
            <a:pPr marL="457200" indent="-457200">
              <a:buFont typeface="Arial" panose="020B0604020202020204" pitchFamily="34" charset="0"/>
              <a:buChar char="•"/>
            </a:pPr>
            <a:r>
              <a:rPr lang="en-US" sz="2800" dirty="0">
                <a:latin typeface="Raleway" pitchFamily="2" charset="0"/>
              </a:rPr>
              <a:t>Healthy food drives</a:t>
            </a:r>
          </a:p>
          <a:p>
            <a:pPr marL="457200" indent="-457200">
              <a:buFont typeface="Arial" panose="020B0604020202020204" pitchFamily="34" charset="0"/>
              <a:buChar char="•"/>
            </a:pPr>
            <a:r>
              <a:rPr lang="en-US" sz="2800" dirty="0">
                <a:latin typeface="Raleway" pitchFamily="2" charset="0"/>
              </a:rPr>
              <a:t>Produce demonstrations on handling and storage </a:t>
            </a:r>
          </a:p>
        </p:txBody>
      </p:sp>
      <p:sp>
        <p:nvSpPr>
          <p:cNvPr id="6" name="Title 5">
            <a:extLst>
              <a:ext uri="{FF2B5EF4-FFF2-40B4-BE49-F238E27FC236}">
                <a16:creationId xmlns:a16="http://schemas.microsoft.com/office/drawing/2014/main" id="{9C072F9E-2B7A-7AEC-65C5-8853A3C00B4A}"/>
              </a:ext>
            </a:extLst>
          </p:cNvPr>
          <p:cNvSpPr>
            <a:spLocks noGrp="1"/>
          </p:cNvSpPr>
          <p:nvPr>
            <p:ph type="title"/>
          </p:nvPr>
        </p:nvSpPr>
        <p:spPr/>
        <p:txBody>
          <a:bodyPr/>
          <a:lstStyle/>
          <a:p>
            <a:r>
              <a:rPr lang="en-US" dirty="0"/>
              <a:t>Objective 1</a:t>
            </a:r>
          </a:p>
        </p:txBody>
      </p:sp>
    </p:spTree>
    <p:extLst>
      <p:ext uri="{BB962C8B-B14F-4D97-AF65-F5344CB8AC3E}">
        <p14:creationId xmlns:p14="http://schemas.microsoft.com/office/powerpoint/2010/main" val="81686442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6A0ED7-2C31-45D1-BC38-22B5D5AE9B43}"/>
              </a:ext>
            </a:extLst>
          </p:cNvPr>
          <p:cNvSpPr>
            <a:spLocks noGrp="1"/>
          </p:cNvSpPr>
          <p:nvPr>
            <p:ph type="title"/>
          </p:nvPr>
        </p:nvSpPr>
        <p:spPr/>
        <p:txBody>
          <a:bodyPr>
            <a:normAutofit/>
          </a:bodyPr>
          <a:lstStyle/>
          <a:p>
            <a:r>
              <a:rPr lang="en-US" sz="3600" b="1" dirty="0">
                <a:solidFill>
                  <a:srgbClr val="00B050"/>
                </a:solidFill>
                <a:latin typeface="Raleway" pitchFamily="2" charset="0"/>
                <a:cs typeface="Arial" panose="020B0604020202020204" pitchFamily="34" charset="0"/>
              </a:rPr>
              <a:t>Strategy Objectives/Implementation Brainstorm</a:t>
            </a:r>
            <a:endParaRPr lang="en-US" sz="3600" dirty="0">
              <a:solidFill>
                <a:srgbClr val="00B050"/>
              </a:solidFill>
              <a:latin typeface="Raleway" pitchFamily="2" charset="0"/>
            </a:endParaRPr>
          </a:p>
        </p:txBody>
      </p:sp>
      <p:sp>
        <p:nvSpPr>
          <p:cNvPr id="3" name="Text Placeholder 2">
            <a:extLst>
              <a:ext uri="{FF2B5EF4-FFF2-40B4-BE49-F238E27FC236}">
                <a16:creationId xmlns:a16="http://schemas.microsoft.com/office/drawing/2014/main" id="{2889D4D8-04A5-4384-B56C-C6D9D277554F}"/>
              </a:ext>
            </a:extLst>
          </p:cNvPr>
          <p:cNvSpPr>
            <a:spLocks noGrp="1"/>
          </p:cNvSpPr>
          <p:nvPr>
            <p:ph type="body" sz="quarter" idx="13"/>
          </p:nvPr>
        </p:nvSpPr>
        <p:spPr>
          <a:xfrm>
            <a:off x="838200" y="1770063"/>
            <a:ext cx="10515600" cy="4248150"/>
          </a:xfrm>
        </p:spPr>
        <p:txBody>
          <a:bodyPr>
            <a:normAutofit/>
          </a:bodyPr>
          <a:lstStyle/>
          <a:p>
            <a:pPr>
              <a:spcAft>
                <a:spcPts val="1200"/>
              </a:spcAft>
            </a:pPr>
            <a:r>
              <a:rPr lang="en-US" sz="2400" dirty="0">
                <a:latin typeface="Raleway" pitchFamily="2" charset="0"/>
              </a:rPr>
              <a:t>What strategies or objectives stick out the most to you? Why?</a:t>
            </a:r>
          </a:p>
          <a:p>
            <a:pPr>
              <a:spcAft>
                <a:spcPts val="1200"/>
              </a:spcAft>
            </a:pPr>
            <a:endParaRPr lang="en-US" sz="2400" dirty="0">
              <a:latin typeface="Raleway" pitchFamily="2" charset="0"/>
            </a:endParaRPr>
          </a:p>
          <a:p>
            <a:pPr>
              <a:spcAft>
                <a:spcPts val="1200"/>
              </a:spcAft>
            </a:pPr>
            <a:r>
              <a:rPr lang="en-US" sz="2400" dirty="0">
                <a:latin typeface="Raleway" pitchFamily="2" charset="0"/>
              </a:rPr>
              <a:t>What strategies do you think could have the biggest nutrition-related impact on your clients?</a:t>
            </a:r>
            <a:endParaRPr lang="en-US" sz="2400" dirty="0">
              <a:latin typeface="Raleway" pitchFamily="2" charset="0"/>
              <a:cs typeface="Calibri"/>
            </a:endParaRPr>
          </a:p>
          <a:p>
            <a:pPr>
              <a:spcAft>
                <a:spcPts val="1200"/>
              </a:spcAft>
            </a:pPr>
            <a:endParaRPr lang="en-US" sz="2400" dirty="0">
              <a:latin typeface="Raleway" pitchFamily="2" charset="0"/>
            </a:endParaRPr>
          </a:p>
          <a:p>
            <a:pPr>
              <a:spcAft>
                <a:spcPts val="1200"/>
              </a:spcAft>
            </a:pPr>
            <a:r>
              <a:rPr lang="en-US" sz="2400" dirty="0">
                <a:latin typeface="Raleway" pitchFamily="2" charset="0"/>
              </a:rPr>
              <a:t>Do you have any questions or concerns about implementation?</a:t>
            </a:r>
          </a:p>
          <a:p>
            <a:pPr marL="0" indent="0">
              <a:buNone/>
            </a:pPr>
            <a:endParaRPr lang="en-US" dirty="0"/>
          </a:p>
        </p:txBody>
      </p:sp>
    </p:spTree>
    <p:extLst>
      <p:ext uri="{BB962C8B-B14F-4D97-AF65-F5344CB8AC3E}">
        <p14:creationId xmlns:p14="http://schemas.microsoft.com/office/powerpoint/2010/main" val="333712107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6A0ED7-2C31-45D1-BC38-22B5D5AE9B43}"/>
              </a:ext>
            </a:extLst>
          </p:cNvPr>
          <p:cNvSpPr>
            <a:spLocks noGrp="1"/>
          </p:cNvSpPr>
          <p:nvPr>
            <p:ph type="title"/>
          </p:nvPr>
        </p:nvSpPr>
        <p:spPr/>
        <p:txBody>
          <a:bodyPr>
            <a:normAutofit/>
          </a:bodyPr>
          <a:lstStyle/>
          <a:p>
            <a:r>
              <a:rPr lang="en-US" sz="3600" b="1" dirty="0">
                <a:solidFill>
                  <a:srgbClr val="00B050"/>
                </a:solidFill>
                <a:latin typeface="Raleway" pitchFamily="2" charset="0"/>
                <a:cs typeface="Arial" panose="020B0604020202020204" pitchFamily="34" charset="0"/>
              </a:rPr>
              <a:t>Next Steps</a:t>
            </a:r>
            <a:endParaRPr lang="en-US" sz="3600" dirty="0">
              <a:solidFill>
                <a:srgbClr val="00B050"/>
              </a:solidFill>
              <a:latin typeface="Raleway" pitchFamily="2" charset="0"/>
            </a:endParaRPr>
          </a:p>
        </p:txBody>
      </p:sp>
      <p:sp>
        <p:nvSpPr>
          <p:cNvPr id="3" name="Text Placeholder 2">
            <a:extLst>
              <a:ext uri="{FF2B5EF4-FFF2-40B4-BE49-F238E27FC236}">
                <a16:creationId xmlns:a16="http://schemas.microsoft.com/office/drawing/2014/main" id="{2889D4D8-04A5-4384-B56C-C6D9D277554F}"/>
              </a:ext>
            </a:extLst>
          </p:cNvPr>
          <p:cNvSpPr>
            <a:spLocks noGrp="1"/>
          </p:cNvSpPr>
          <p:nvPr>
            <p:ph type="body" sz="quarter" idx="13"/>
          </p:nvPr>
        </p:nvSpPr>
        <p:spPr>
          <a:xfrm>
            <a:off x="838200" y="1770063"/>
            <a:ext cx="10515600" cy="4248150"/>
          </a:xfrm>
        </p:spPr>
        <p:txBody>
          <a:bodyPr vert="horz" lIns="91440" tIns="45720" rIns="91440" bIns="45720" rtlCol="0" anchor="t">
            <a:normAutofit/>
          </a:bodyPr>
          <a:lstStyle/>
          <a:p>
            <a:pPr lvl="1">
              <a:lnSpc>
                <a:spcPct val="150000"/>
              </a:lnSpc>
            </a:pPr>
            <a:r>
              <a:rPr lang="en-US" sz="3200" dirty="0">
                <a:latin typeface="Raleway"/>
                <a:cs typeface="Arial"/>
              </a:rPr>
              <a:t>Assess space and go over strategies</a:t>
            </a:r>
            <a:endParaRPr lang="en-US" sz="3200" dirty="0">
              <a:latin typeface="Raleway"/>
            </a:endParaRPr>
          </a:p>
          <a:p>
            <a:pPr marL="742950" lvl="1" indent="-285750">
              <a:lnSpc>
                <a:spcPct val="150000"/>
              </a:lnSpc>
            </a:pPr>
            <a:r>
              <a:rPr lang="en-US" sz="3200" dirty="0">
                <a:latin typeface="Raleway"/>
                <a:cs typeface="Arial"/>
              </a:rPr>
              <a:t>Nudge toolkit (posters, signage, shelf-tags) will be implemented  (FFH staff will bring to site)</a:t>
            </a:r>
          </a:p>
          <a:p>
            <a:pPr>
              <a:lnSpc>
                <a:spcPct val="150000"/>
              </a:lnSpc>
            </a:pPr>
            <a:endParaRPr lang="en-US" sz="2400" dirty="0">
              <a:latin typeface="Myriad Pro" panose="020B0503030403020204" pitchFamily="34" charset="0"/>
              <a:cs typeface="Arial"/>
            </a:endParaRPr>
          </a:p>
          <a:p>
            <a:pPr marL="0" indent="0">
              <a:buNone/>
            </a:pPr>
            <a:endParaRPr lang="en-US" dirty="0"/>
          </a:p>
        </p:txBody>
      </p:sp>
    </p:spTree>
    <p:extLst>
      <p:ext uri="{BB962C8B-B14F-4D97-AF65-F5344CB8AC3E}">
        <p14:creationId xmlns:p14="http://schemas.microsoft.com/office/powerpoint/2010/main" val="196295235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C61829-E4DF-49CF-B8AF-605D32CD8158}"/>
              </a:ext>
            </a:extLst>
          </p:cNvPr>
          <p:cNvSpPr>
            <a:spLocks noGrp="1"/>
          </p:cNvSpPr>
          <p:nvPr>
            <p:ph type="title"/>
          </p:nvPr>
        </p:nvSpPr>
        <p:spPr>
          <a:xfrm>
            <a:off x="838200" y="2650808"/>
            <a:ext cx="10515600" cy="1325563"/>
          </a:xfrm>
        </p:spPr>
        <p:txBody>
          <a:bodyPr>
            <a:normAutofit/>
          </a:bodyPr>
          <a:lstStyle/>
          <a:p>
            <a:pPr algn="ctr"/>
            <a:r>
              <a:rPr lang="en-US" sz="4800" dirty="0">
                <a:solidFill>
                  <a:srgbClr val="00B050"/>
                </a:solidFill>
                <a:latin typeface="Raleway" pitchFamily="2" charset="0"/>
              </a:rPr>
              <a:t>Thank You!</a:t>
            </a:r>
          </a:p>
        </p:txBody>
      </p:sp>
    </p:spTree>
    <p:extLst>
      <p:ext uri="{BB962C8B-B14F-4D97-AF65-F5344CB8AC3E}">
        <p14:creationId xmlns:p14="http://schemas.microsoft.com/office/powerpoint/2010/main" val="9284562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A8F90E0-2B2D-4A75-B19E-BED6BC6225A5}"/>
              </a:ext>
            </a:extLst>
          </p:cNvPr>
          <p:cNvSpPr txBox="1"/>
          <p:nvPr/>
        </p:nvSpPr>
        <p:spPr>
          <a:xfrm>
            <a:off x="838201" y="1027906"/>
            <a:ext cx="9106270" cy="4401205"/>
          </a:xfrm>
          <a:prstGeom prst="rect">
            <a:avLst/>
          </a:prstGeom>
          <a:noFill/>
        </p:spPr>
        <p:txBody>
          <a:bodyPr wrap="square" lIns="91440" tIns="45720" rIns="91440" bIns="45720" anchor="t">
            <a:spAutoFit/>
          </a:bodyPr>
          <a:lstStyle/>
          <a:p>
            <a:endParaRPr lang="en-US" sz="2800" u="sng" dirty="0">
              <a:solidFill>
                <a:srgbClr val="00B050"/>
              </a:solidFill>
              <a:latin typeface="Raleway"/>
            </a:endParaRPr>
          </a:p>
          <a:p>
            <a:r>
              <a:rPr lang="en-US" sz="2800" dirty="0">
                <a:latin typeface="Raleway" pitchFamily="2" charset="0"/>
              </a:rPr>
              <a:t>Provide appropriate food choices for those with chronic disease, dietary restrictions, age or culture</a:t>
            </a:r>
          </a:p>
          <a:p>
            <a:pPr marL="0" indent="0">
              <a:buNone/>
            </a:pPr>
            <a:endParaRPr lang="en-US" sz="2800" dirty="0">
              <a:latin typeface="Raleway" pitchFamily="2" charset="0"/>
            </a:endParaRPr>
          </a:p>
          <a:p>
            <a:pPr marL="0" indent="0">
              <a:buNone/>
            </a:pPr>
            <a:r>
              <a:rPr lang="en-US" sz="2800" u="sng" dirty="0">
                <a:solidFill>
                  <a:srgbClr val="00B050"/>
                </a:solidFill>
                <a:latin typeface="Raleway" pitchFamily="2" charset="0"/>
              </a:rPr>
              <a:t>Strategies include:</a:t>
            </a:r>
          </a:p>
          <a:p>
            <a:pPr marL="457200" indent="-457200">
              <a:buFont typeface="Arial" panose="020B0604020202020204" pitchFamily="34" charset="0"/>
              <a:buChar char="•"/>
            </a:pPr>
            <a:r>
              <a:rPr lang="en-US" sz="2800" dirty="0">
                <a:latin typeface="Raleway" pitchFamily="2" charset="0"/>
              </a:rPr>
              <a:t>Implementing a section for specific food</a:t>
            </a:r>
          </a:p>
          <a:p>
            <a:pPr marL="457200" indent="-457200">
              <a:buFont typeface="Arial" panose="020B0604020202020204" pitchFamily="34" charset="0"/>
              <a:buChar char="•"/>
            </a:pPr>
            <a:r>
              <a:rPr lang="en-US" sz="2800" dirty="0">
                <a:latin typeface="Raleway" pitchFamily="2" charset="0"/>
              </a:rPr>
              <a:t>Order foods on Agency Express marked “Green: choose often”</a:t>
            </a:r>
          </a:p>
          <a:p>
            <a:pPr marL="457200" indent="-457200">
              <a:buFont typeface="Arial" panose="020B0604020202020204" pitchFamily="34" charset="0"/>
              <a:buChar char="•"/>
            </a:pPr>
            <a:r>
              <a:rPr lang="en-US" sz="2800" dirty="0">
                <a:latin typeface="Raleway" pitchFamily="2" charset="0"/>
              </a:rPr>
              <a:t>Work with a dietitian or healthcare provider to identify healthier options</a:t>
            </a:r>
          </a:p>
        </p:txBody>
      </p:sp>
      <p:sp>
        <p:nvSpPr>
          <p:cNvPr id="9" name="Title 8">
            <a:extLst>
              <a:ext uri="{FF2B5EF4-FFF2-40B4-BE49-F238E27FC236}">
                <a16:creationId xmlns:a16="http://schemas.microsoft.com/office/drawing/2014/main" id="{59890E81-A767-0CD5-F85A-C2CA1D99412B}"/>
              </a:ext>
            </a:extLst>
          </p:cNvPr>
          <p:cNvSpPr>
            <a:spLocks noGrp="1"/>
          </p:cNvSpPr>
          <p:nvPr>
            <p:ph type="title"/>
          </p:nvPr>
        </p:nvSpPr>
        <p:spPr/>
        <p:txBody>
          <a:bodyPr/>
          <a:lstStyle/>
          <a:p>
            <a:r>
              <a:rPr lang="en-US" dirty="0"/>
              <a:t>Objective 2</a:t>
            </a:r>
          </a:p>
        </p:txBody>
      </p:sp>
    </p:spTree>
    <p:extLst>
      <p:ext uri="{BB962C8B-B14F-4D97-AF65-F5344CB8AC3E}">
        <p14:creationId xmlns:p14="http://schemas.microsoft.com/office/powerpoint/2010/main" val="21313413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48B3C67-7EC1-42FB-BCA2-F5C7A323BECD}"/>
              </a:ext>
            </a:extLst>
          </p:cNvPr>
          <p:cNvSpPr txBox="1"/>
          <p:nvPr/>
        </p:nvSpPr>
        <p:spPr>
          <a:xfrm>
            <a:off x="838201" y="1208466"/>
            <a:ext cx="9857173" cy="3539430"/>
          </a:xfrm>
          <a:prstGeom prst="rect">
            <a:avLst/>
          </a:prstGeom>
          <a:noFill/>
        </p:spPr>
        <p:txBody>
          <a:bodyPr wrap="square" lIns="91440" tIns="45720" rIns="91440" bIns="45720" anchor="t">
            <a:spAutoFit/>
          </a:bodyPr>
          <a:lstStyle/>
          <a:p>
            <a:endParaRPr lang="en-US" sz="2800" u="sng" dirty="0">
              <a:solidFill>
                <a:schemeClr val="accent1">
                  <a:lumMod val="75000"/>
                </a:schemeClr>
              </a:solidFill>
              <a:latin typeface="Raleway" pitchFamily="2" charset="0"/>
            </a:endParaRPr>
          </a:p>
          <a:p>
            <a:pPr marL="0" indent="0">
              <a:buNone/>
            </a:pPr>
            <a:r>
              <a:rPr lang="en-US" sz="2800" dirty="0">
                <a:latin typeface="Raleway" pitchFamily="2" charset="0"/>
              </a:rPr>
              <a:t>Market healthy foods</a:t>
            </a:r>
          </a:p>
          <a:p>
            <a:pPr marL="0" indent="0">
              <a:buNone/>
            </a:pPr>
            <a:endParaRPr lang="en-US" sz="2800" dirty="0">
              <a:latin typeface="Raleway" pitchFamily="2" charset="0"/>
            </a:endParaRPr>
          </a:p>
          <a:p>
            <a:pPr marL="0" indent="0">
              <a:buNone/>
            </a:pPr>
            <a:r>
              <a:rPr lang="en-US" sz="2800" u="sng" dirty="0">
                <a:solidFill>
                  <a:srgbClr val="00B050"/>
                </a:solidFill>
                <a:latin typeface="Raleway" pitchFamily="2" charset="0"/>
              </a:rPr>
              <a:t>Strategies include:</a:t>
            </a:r>
          </a:p>
          <a:p>
            <a:pPr marL="457200" indent="-457200">
              <a:buFont typeface="Arial" panose="020B0604020202020204" pitchFamily="34" charset="0"/>
              <a:buChar char="•"/>
            </a:pPr>
            <a:r>
              <a:rPr lang="en-US" sz="2800" dirty="0">
                <a:latin typeface="Raleway" pitchFamily="2" charset="0"/>
              </a:rPr>
              <a:t>Use signage that highlight healthy food options </a:t>
            </a:r>
          </a:p>
          <a:p>
            <a:pPr marL="457200" indent="-457200">
              <a:buFont typeface="Arial" panose="020B0604020202020204" pitchFamily="34" charset="0"/>
              <a:buChar char="•"/>
            </a:pPr>
            <a:r>
              <a:rPr lang="en-US" sz="2800" dirty="0">
                <a:latin typeface="Raleway" pitchFamily="2" charset="0"/>
              </a:rPr>
              <a:t>Strategic produce placement and display</a:t>
            </a:r>
          </a:p>
          <a:p>
            <a:pPr marL="457200" indent="-457200">
              <a:buFont typeface="Arial" panose="020B0604020202020204" pitchFamily="34" charset="0"/>
              <a:buChar char="•"/>
            </a:pPr>
            <a:r>
              <a:rPr lang="en-US" sz="2800" dirty="0">
                <a:latin typeface="Raleway" pitchFamily="2" charset="0"/>
              </a:rPr>
              <a:t>Offer healthy food samples/recipes</a:t>
            </a:r>
          </a:p>
          <a:p>
            <a:pPr marL="457200" indent="-457200">
              <a:buFont typeface="Arial" panose="020B0604020202020204" pitchFamily="34" charset="0"/>
              <a:buChar char="•"/>
            </a:pPr>
            <a:r>
              <a:rPr lang="en-US" sz="2800" dirty="0">
                <a:latin typeface="Raleway" pitchFamily="2" charset="0"/>
              </a:rPr>
              <a:t>Cooking demonstrations</a:t>
            </a:r>
          </a:p>
        </p:txBody>
      </p:sp>
      <p:sp>
        <p:nvSpPr>
          <p:cNvPr id="6" name="Title 5">
            <a:extLst>
              <a:ext uri="{FF2B5EF4-FFF2-40B4-BE49-F238E27FC236}">
                <a16:creationId xmlns:a16="http://schemas.microsoft.com/office/drawing/2014/main" id="{8ADAD5F1-5AFB-1F98-73BA-D125E699C24C}"/>
              </a:ext>
            </a:extLst>
          </p:cNvPr>
          <p:cNvSpPr>
            <a:spLocks noGrp="1"/>
          </p:cNvSpPr>
          <p:nvPr>
            <p:ph type="title"/>
          </p:nvPr>
        </p:nvSpPr>
        <p:spPr/>
        <p:txBody>
          <a:bodyPr/>
          <a:lstStyle/>
          <a:p>
            <a:r>
              <a:rPr lang="en-US" dirty="0"/>
              <a:t>Objective 3</a:t>
            </a:r>
          </a:p>
        </p:txBody>
      </p:sp>
    </p:spTree>
    <p:extLst>
      <p:ext uri="{BB962C8B-B14F-4D97-AF65-F5344CB8AC3E}">
        <p14:creationId xmlns:p14="http://schemas.microsoft.com/office/powerpoint/2010/main" val="42266810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4D48C9B-7CA0-4980-ACCE-8F2905D7EC0C}"/>
              </a:ext>
            </a:extLst>
          </p:cNvPr>
          <p:cNvSpPr txBox="1"/>
          <p:nvPr/>
        </p:nvSpPr>
        <p:spPr>
          <a:xfrm>
            <a:off x="838201" y="1426189"/>
            <a:ext cx="9809825" cy="3108543"/>
          </a:xfrm>
          <a:prstGeom prst="rect">
            <a:avLst/>
          </a:prstGeom>
          <a:noFill/>
        </p:spPr>
        <p:txBody>
          <a:bodyPr wrap="square" lIns="91440" tIns="45720" rIns="91440" bIns="45720" anchor="t">
            <a:spAutoFit/>
          </a:bodyPr>
          <a:lstStyle/>
          <a:p>
            <a:pPr marL="0" indent="0">
              <a:buNone/>
            </a:pPr>
            <a:r>
              <a:rPr lang="en-US" sz="2800" dirty="0">
                <a:latin typeface="Raleway" pitchFamily="2" charset="0"/>
              </a:rPr>
              <a:t>Increase nutrition education and community resources</a:t>
            </a:r>
          </a:p>
          <a:p>
            <a:pPr marL="0" indent="0">
              <a:buNone/>
            </a:pPr>
            <a:endParaRPr lang="en-US" sz="2800" dirty="0">
              <a:latin typeface="Raleway" pitchFamily="2" charset="0"/>
            </a:endParaRPr>
          </a:p>
          <a:p>
            <a:pPr marL="0" indent="0">
              <a:buNone/>
            </a:pPr>
            <a:r>
              <a:rPr lang="en-US" sz="2800" u="sng" dirty="0">
                <a:solidFill>
                  <a:srgbClr val="00B050"/>
                </a:solidFill>
                <a:latin typeface="Raleway" pitchFamily="2" charset="0"/>
              </a:rPr>
              <a:t>Strategies include:</a:t>
            </a:r>
          </a:p>
          <a:p>
            <a:pPr marL="457200" indent="-457200">
              <a:buFont typeface="Arial" panose="020B0604020202020204" pitchFamily="34" charset="0"/>
              <a:buChar char="•"/>
            </a:pPr>
            <a:r>
              <a:rPr lang="en-US" sz="2800" dirty="0">
                <a:latin typeface="Raleway" pitchFamily="2" charset="0"/>
              </a:rPr>
              <a:t>Provide nutrition education programs</a:t>
            </a:r>
          </a:p>
          <a:p>
            <a:pPr marL="457200" indent="-457200">
              <a:buFont typeface="Arial" panose="020B0604020202020204" pitchFamily="34" charset="0"/>
              <a:buChar char="•"/>
            </a:pPr>
            <a:r>
              <a:rPr lang="en-US" sz="2800" dirty="0">
                <a:latin typeface="Raleway" pitchFamily="2" charset="0"/>
              </a:rPr>
              <a:t>Train volunteers on hunger and health</a:t>
            </a:r>
          </a:p>
          <a:p>
            <a:pPr marL="457200" indent="-457200">
              <a:buFont typeface="Arial" panose="020B0604020202020204" pitchFamily="34" charset="0"/>
              <a:buChar char="•"/>
            </a:pPr>
            <a:r>
              <a:rPr lang="en-US" sz="2800" dirty="0">
                <a:latin typeface="Raleway" pitchFamily="2" charset="0"/>
              </a:rPr>
              <a:t>Provide information on SNAP and WIC</a:t>
            </a:r>
          </a:p>
          <a:p>
            <a:pPr marL="457200" indent="-457200">
              <a:buFont typeface="Arial" panose="020B0604020202020204" pitchFamily="34" charset="0"/>
              <a:buChar char="•"/>
            </a:pPr>
            <a:r>
              <a:rPr lang="en-US" sz="2800" dirty="0">
                <a:latin typeface="Raleway" pitchFamily="2" charset="0"/>
              </a:rPr>
              <a:t>Nutrition handouts: recipes, newsletters, etc.</a:t>
            </a:r>
          </a:p>
        </p:txBody>
      </p:sp>
      <p:sp>
        <p:nvSpPr>
          <p:cNvPr id="2" name="Title 1">
            <a:extLst>
              <a:ext uri="{FF2B5EF4-FFF2-40B4-BE49-F238E27FC236}">
                <a16:creationId xmlns:a16="http://schemas.microsoft.com/office/drawing/2014/main" id="{824D78F6-56B2-3A4E-3AC2-447B8071061B}"/>
              </a:ext>
            </a:extLst>
          </p:cNvPr>
          <p:cNvSpPr>
            <a:spLocks noGrp="1"/>
          </p:cNvSpPr>
          <p:nvPr>
            <p:ph type="title"/>
          </p:nvPr>
        </p:nvSpPr>
        <p:spPr/>
        <p:txBody>
          <a:bodyPr/>
          <a:lstStyle/>
          <a:p>
            <a:r>
              <a:rPr lang="en-US" dirty="0"/>
              <a:t>Objective 4</a:t>
            </a:r>
          </a:p>
        </p:txBody>
      </p:sp>
    </p:spTree>
    <p:extLst>
      <p:ext uri="{BB962C8B-B14F-4D97-AF65-F5344CB8AC3E}">
        <p14:creationId xmlns:p14="http://schemas.microsoft.com/office/powerpoint/2010/main" val="24308039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B7FB8E2-1E50-4815-A8DB-16FDD3D168F4}"/>
              </a:ext>
            </a:extLst>
          </p:cNvPr>
          <p:cNvSpPr>
            <a:spLocks noGrp="1"/>
          </p:cNvSpPr>
          <p:nvPr>
            <p:ph type="title"/>
          </p:nvPr>
        </p:nvSpPr>
        <p:spPr/>
        <p:txBody>
          <a:bodyPr>
            <a:normAutofit/>
          </a:bodyPr>
          <a:lstStyle/>
          <a:p>
            <a:r>
              <a:rPr lang="en-US" sz="4000" dirty="0">
                <a:solidFill>
                  <a:srgbClr val="00B050"/>
                </a:solidFill>
                <a:latin typeface="Raleway" pitchFamily="2" charset="0"/>
              </a:rPr>
              <a:t>Reported Chronic Disease Among Clients </a:t>
            </a:r>
          </a:p>
        </p:txBody>
      </p:sp>
      <p:sp>
        <p:nvSpPr>
          <p:cNvPr id="4" name="Text Placeholder 3">
            <a:extLst>
              <a:ext uri="{FF2B5EF4-FFF2-40B4-BE49-F238E27FC236}">
                <a16:creationId xmlns:a16="http://schemas.microsoft.com/office/drawing/2014/main" id="{A00560ED-957B-4F37-9FDF-FADFDB33A4C2}"/>
              </a:ext>
            </a:extLst>
          </p:cNvPr>
          <p:cNvSpPr>
            <a:spLocks noGrp="1"/>
          </p:cNvSpPr>
          <p:nvPr>
            <p:ph type="body" sz="quarter" idx="13"/>
          </p:nvPr>
        </p:nvSpPr>
        <p:spPr>
          <a:xfrm>
            <a:off x="838201" y="1770063"/>
            <a:ext cx="10516966" cy="3663071"/>
          </a:xfrm>
        </p:spPr>
        <p:txBody>
          <a:bodyPr vert="horz" lIns="91440" tIns="45720" rIns="91440" bIns="45720" rtlCol="0" anchor="t">
            <a:normAutofit lnSpcReduction="1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Raleway" pitchFamily="2" charset="0"/>
              </a:rPr>
              <a:t>In 2018, 176 clients were surveyed through four partner agencies: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prstClr val="black"/>
              </a:solidFill>
              <a:effectLst/>
              <a:uLnTx/>
              <a:uFillTx/>
              <a:latin typeface="Raleway" pitchFamily="2"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1" i="0" u="none" strike="noStrike" kern="1200" cap="none" spc="0" normalizeH="0" baseline="0" noProof="0" dirty="0">
                <a:ln>
                  <a:noFill/>
                </a:ln>
                <a:solidFill>
                  <a:srgbClr val="00B050"/>
                </a:solidFill>
                <a:effectLst/>
                <a:uLnTx/>
                <a:uFillTx/>
                <a:latin typeface="Raleway"/>
              </a:rPr>
              <a:t>74%</a:t>
            </a:r>
            <a:r>
              <a:rPr kumimoji="0" lang="en-US" sz="2800" b="1" i="0" u="none" strike="noStrike" kern="1200" cap="none" spc="0" normalizeH="0" baseline="0" noProof="0" dirty="0">
                <a:ln>
                  <a:noFill/>
                </a:ln>
                <a:solidFill>
                  <a:srgbClr val="92D050"/>
                </a:solidFill>
                <a:effectLst/>
                <a:uLnTx/>
                <a:uFillTx/>
                <a:latin typeface="Raleway"/>
              </a:rPr>
              <a:t> </a:t>
            </a:r>
            <a:r>
              <a:rPr kumimoji="0" lang="en-US" sz="2800" b="0" i="0" u="none" strike="noStrike" kern="1200" cap="none" spc="0" normalizeH="0" baseline="0" noProof="0" dirty="0">
                <a:ln>
                  <a:noFill/>
                </a:ln>
                <a:effectLst/>
                <a:uLnTx/>
                <a:uFillTx/>
                <a:latin typeface="Raleway"/>
              </a:rPr>
              <a:t>reported </a:t>
            </a:r>
            <a:r>
              <a:rPr kumimoji="0" lang="en-US" sz="2800" b="1" i="0" u="none" strike="noStrike" kern="1200" cap="none" spc="0" normalizeH="0" baseline="0" noProof="0" dirty="0">
                <a:ln>
                  <a:noFill/>
                </a:ln>
                <a:effectLst/>
                <a:uLnTx/>
                <a:uFillTx/>
                <a:latin typeface="Raleway"/>
              </a:rPr>
              <a:t>high blood pressure</a:t>
            </a:r>
            <a:endParaRPr lang="en-US" sz="2800" b="1" i="0" u="none" strike="noStrike" kern="1200" cap="none" spc="0" normalizeH="0" baseline="0" noProof="0" dirty="0">
              <a:ln>
                <a:noFill/>
              </a:ln>
              <a:effectLst/>
              <a:uLnTx/>
              <a:uFillTx/>
              <a:latin typeface="Raleway"/>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1" i="0" u="none" strike="noStrike" kern="1200" cap="none" spc="0" normalizeH="0" baseline="0" noProof="0" dirty="0">
                <a:ln>
                  <a:noFill/>
                </a:ln>
                <a:solidFill>
                  <a:srgbClr val="00B050"/>
                </a:solidFill>
                <a:effectLst/>
                <a:uLnTx/>
                <a:uFillTx/>
                <a:latin typeface="Raleway"/>
              </a:rPr>
              <a:t>45%</a:t>
            </a:r>
            <a:r>
              <a:rPr kumimoji="0" lang="en-US" sz="2800" b="1" i="0" u="none" strike="noStrike" kern="1200" cap="none" spc="0" normalizeH="0" baseline="0" noProof="0" dirty="0">
                <a:ln>
                  <a:noFill/>
                </a:ln>
                <a:solidFill>
                  <a:srgbClr val="66CADF"/>
                </a:solidFill>
                <a:effectLst/>
                <a:uLnTx/>
                <a:uFillTx/>
                <a:latin typeface="Raleway"/>
              </a:rPr>
              <a:t> </a:t>
            </a:r>
            <a:r>
              <a:rPr kumimoji="0" lang="en-US" sz="2800" b="0" i="0" u="none" strike="noStrike" kern="1200" cap="none" spc="0" normalizeH="0" baseline="0" noProof="0" dirty="0">
                <a:ln>
                  <a:noFill/>
                </a:ln>
                <a:effectLst/>
                <a:uLnTx/>
                <a:uFillTx/>
                <a:latin typeface="Raleway"/>
              </a:rPr>
              <a:t>reported </a:t>
            </a:r>
            <a:r>
              <a:rPr kumimoji="0" lang="en-US" sz="2800" b="1" i="0" u="none" strike="noStrike" kern="1200" cap="none" spc="0" normalizeH="0" baseline="0" noProof="0" dirty="0">
                <a:ln>
                  <a:noFill/>
                </a:ln>
                <a:effectLst/>
                <a:uLnTx/>
                <a:uFillTx/>
                <a:latin typeface="Raleway"/>
              </a:rPr>
              <a:t>high cholesterol</a:t>
            </a:r>
            <a:endParaRPr lang="en-US" sz="2800" b="1" i="0" u="none" strike="noStrike" kern="1200" cap="none" spc="0" normalizeH="0" baseline="0" noProof="0" dirty="0">
              <a:ln>
                <a:noFill/>
              </a:ln>
              <a:effectLst/>
              <a:uLnTx/>
              <a:uFillTx/>
              <a:latin typeface="Raleway"/>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1" i="0" u="none" strike="noStrike" kern="1200" cap="none" spc="0" normalizeH="0" baseline="0" noProof="0" dirty="0">
                <a:ln>
                  <a:noFill/>
                </a:ln>
                <a:solidFill>
                  <a:srgbClr val="00B050"/>
                </a:solidFill>
                <a:effectLst/>
                <a:uLnTx/>
                <a:uFillTx/>
                <a:latin typeface="Raleway"/>
              </a:rPr>
              <a:t>39%</a:t>
            </a:r>
            <a:r>
              <a:rPr kumimoji="0" lang="en-US" sz="2800" b="1" i="0" u="none" strike="noStrike" kern="1200" cap="none" spc="0" normalizeH="0" baseline="0" noProof="0" dirty="0">
                <a:ln>
                  <a:noFill/>
                </a:ln>
                <a:solidFill>
                  <a:srgbClr val="92D050"/>
                </a:solidFill>
                <a:effectLst/>
                <a:uLnTx/>
                <a:uFillTx/>
                <a:latin typeface="Raleway"/>
              </a:rPr>
              <a:t> </a:t>
            </a:r>
            <a:r>
              <a:rPr kumimoji="0" lang="en-US" sz="2800" b="0" i="0" u="none" strike="noStrike" kern="1200" cap="none" spc="0" normalizeH="0" baseline="0" noProof="0" dirty="0">
                <a:ln>
                  <a:noFill/>
                </a:ln>
                <a:effectLst/>
                <a:uLnTx/>
                <a:uFillTx/>
                <a:latin typeface="Raleway"/>
              </a:rPr>
              <a:t>reported </a:t>
            </a:r>
            <a:r>
              <a:rPr kumimoji="0" lang="en-US" sz="2800" b="1" i="0" u="none" strike="noStrike" kern="1200" cap="none" spc="0" normalizeH="0" baseline="0" noProof="0" dirty="0">
                <a:ln>
                  <a:noFill/>
                </a:ln>
                <a:effectLst/>
                <a:uLnTx/>
                <a:uFillTx/>
                <a:latin typeface="Raleway"/>
              </a:rPr>
              <a:t>type II diabetes</a:t>
            </a:r>
            <a:endParaRPr lang="en-US" sz="2800" b="1" i="0" u="none" strike="noStrike" kern="1200" cap="none" spc="0" normalizeH="0" baseline="0" noProof="0" dirty="0">
              <a:ln>
                <a:noFill/>
              </a:ln>
              <a:effectLst/>
              <a:uLnTx/>
              <a:uFillTx/>
              <a:latin typeface="Raleway"/>
            </a:endParaRPr>
          </a:p>
          <a:p>
            <a:pPr marL="285750" indent="-285750">
              <a:lnSpc>
                <a:spcPct val="100000"/>
              </a:lnSpc>
              <a:spcBef>
                <a:spcPts val="0"/>
              </a:spcBef>
              <a:defRPr/>
            </a:pPr>
            <a:r>
              <a:rPr kumimoji="0" lang="en-US" sz="2800" b="1" i="0" u="none" strike="noStrike" kern="1200" cap="none" spc="0" normalizeH="0" baseline="0" noProof="0" dirty="0">
                <a:ln>
                  <a:noFill/>
                </a:ln>
                <a:solidFill>
                  <a:srgbClr val="00B050"/>
                </a:solidFill>
                <a:effectLst/>
                <a:uLnTx/>
                <a:uFillTx/>
                <a:latin typeface="Raleway"/>
              </a:rPr>
              <a:t>18%</a:t>
            </a:r>
            <a:r>
              <a:rPr kumimoji="0" lang="en-US" sz="2800" b="1" i="0" u="none" strike="noStrike" kern="1200" cap="none" spc="0" normalizeH="0" baseline="0" noProof="0" dirty="0">
                <a:ln>
                  <a:noFill/>
                </a:ln>
                <a:solidFill>
                  <a:srgbClr val="92D050"/>
                </a:solidFill>
                <a:effectLst/>
                <a:uLnTx/>
                <a:uFillTx/>
                <a:latin typeface="Raleway"/>
              </a:rPr>
              <a:t> </a:t>
            </a:r>
            <a:r>
              <a:rPr kumimoji="0" lang="en-US" sz="2800" b="0" i="0" u="none" strike="noStrike" kern="1200" cap="none" spc="0" normalizeH="0" baseline="0" noProof="0" dirty="0">
                <a:ln>
                  <a:noFill/>
                </a:ln>
                <a:effectLst/>
                <a:uLnTx/>
                <a:uFillTx/>
                <a:latin typeface="Raleway"/>
              </a:rPr>
              <a:t>reported </a:t>
            </a:r>
            <a:r>
              <a:rPr kumimoji="0" lang="en-US" sz="2800" b="1" i="0" u="none" strike="noStrike" kern="1200" cap="none" spc="0" normalizeH="0" baseline="0" noProof="0" dirty="0">
                <a:ln>
                  <a:noFill/>
                </a:ln>
                <a:effectLst/>
                <a:uLnTx/>
                <a:uFillTx/>
                <a:latin typeface="Raleway"/>
              </a:rPr>
              <a:t>heart disease</a:t>
            </a:r>
            <a:r>
              <a:rPr lang="en-US" b="1" dirty="0">
                <a:latin typeface="Raleway"/>
              </a:rPr>
              <a: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1" i="0" u="none" strike="noStrike" kern="1200" cap="none" spc="0" normalizeH="0" baseline="0" noProof="0" dirty="0">
                <a:ln>
                  <a:noFill/>
                </a:ln>
                <a:solidFill>
                  <a:srgbClr val="00B050"/>
                </a:solidFill>
                <a:effectLst/>
                <a:uLnTx/>
                <a:uFillTx/>
                <a:latin typeface="Raleway"/>
              </a:rPr>
              <a:t>12%</a:t>
            </a:r>
            <a:r>
              <a:rPr kumimoji="0" lang="en-US" sz="2800" b="1" i="0" u="none" strike="noStrike" kern="1200" cap="none" spc="0" normalizeH="0" baseline="0" noProof="0" dirty="0">
                <a:ln>
                  <a:noFill/>
                </a:ln>
                <a:solidFill>
                  <a:srgbClr val="92D050"/>
                </a:solidFill>
                <a:effectLst/>
                <a:uLnTx/>
                <a:uFillTx/>
                <a:latin typeface="Raleway"/>
              </a:rPr>
              <a:t> </a:t>
            </a:r>
            <a:r>
              <a:rPr kumimoji="0" lang="en-US" sz="2800" b="0" i="0" u="none" strike="noStrike" kern="1200" cap="none" spc="0" normalizeH="0" baseline="0" noProof="0" dirty="0">
                <a:ln>
                  <a:noFill/>
                </a:ln>
                <a:effectLst/>
                <a:uLnTx/>
                <a:uFillTx/>
                <a:latin typeface="Raleway"/>
              </a:rPr>
              <a:t>reported</a:t>
            </a:r>
            <a:r>
              <a:rPr kumimoji="0" lang="en-US" sz="2800" b="1" i="0" u="none" strike="noStrike" kern="1200" cap="none" spc="0" normalizeH="0" baseline="0" noProof="0" dirty="0">
                <a:ln>
                  <a:noFill/>
                </a:ln>
                <a:effectLst/>
                <a:uLnTx/>
                <a:uFillTx/>
                <a:latin typeface="Raleway"/>
              </a:rPr>
              <a:t> cancer</a:t>
            </a:r>
            <a:r>
              <a:rPr lang="en-US" b="1" dirty="0">
                <a:latin typeface="Raleway"/>
              </a:rPr>
              <a:t> </a:t>
            </a:r>
            <a:endParaRPr lang="en-US" sz="2800" b="1" i="0" u="none" strike="noStrike" kern="1200" cap="none" spc="0" normalizeH="0" baseline="0" noProof="0" dirty="0">
              <a:ln>
                <a:noFill/>
              </a:ln>
              <a:effectLst/>
              <a:uLnTx/>
              <a:uFillTx/>
              <a:latin typeface="Raleway" pitchFamily="2"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1" i="0" u="none" strike="noStrike" kern="1200" cap="none" spc="0" normalizeH="0" baseline="0" noProof="0" dirty="0">
                <a:ln>
                  <a:noFill/>
                </a:ln>
                <a:solidFill>
                  <a:srgbClr val="00B050"/>
                </a:solidFill>
                <a:effectLst/>
                <a:uLnTx/>
                <a:uFillTx/>
                <a:latin typeface="Raleway"/>
              </a:rPr>
              <a:t>22%</a:t>
            </a:r>
            <a:r>
              <a:rPr kumimoji="0" lang="en-US" sz="2800" b="1" i="0" u="none" strike="noStrike" kern="1200" cap="none" spc="0" normalizeH="0" baseline="0" noProof="0" dirty="0">
                <a:ln>
                  <a:noFill/>
                </a:ln>
                <a:solidFill>
                  <a:srgbClr val="92D050"/>
                </a:solidFill>
                <a:effectLst/>
                <a:uLnTx/>
                <a:uFillTx/>
                <a:latin typeface="Raleway"/>
              </a:rPr>
              <a:t> </a:t>
            </a:r>
            <a:r>
              <a:rPr kumimoji="0" lang="en-US" sz="2800" b="0" i="0" u="none" strike="noStrike" kern="1200" cap="none" spc="0" normalizeH="0" baseline="0" noProof="0" dirty="0">
                <a:ln>
                  <a:noFill/>
                </a:ln>
                <a:effectLst/>
                <a:uLnTx/>
                <a:uFillTx/>
                <a:latin typeface="Raleway"/>
              </a:rPr>
              <a:t>reported </a:t>
            </a:r>
            <a:r>
              <a:rPr kumimoji="0" lang="en-US" sz="2800" b="1" i="0" u="none" strike="noStrike" kern="1200" cap="none" spc="0" normalizeH="0" baseline="0" noProof="0" dirty="0">
                <a:ln>
                  <a:noFill/>
                </a:ln>
                <a:effectLst/>
                <a:uLnTx/>
                <a:uFillTx/>
                <a:latin typeface="Raleway"/>
              </a:rPr>
              <a:t>“other chronic conditions”</a:t>
            </a:r>
            <a:endParaRPr lang="en-US" sz="2800" b="1" i="0" u="none" strike="noStrike" kern="1200" cap="none" spc="0" normalizeH="0" baseline="0" noProof="0" dirty="0">
              <a:ln>
                <a:noFill/>
              </a:ln>
              <a:effectLst/>
              <a:uLnTx/>
              <a:uFillTx/>
              <a:latin typeface="Raleway"/>
            </a:endParaRPr>
          </a:p>
          <a:p>
            <a:endParaRPr lang="en-US" dirty="0"/>
          </a:p>
        </p:txBody>
      </p:sp>
      <p:sp>
        <p:nvSpPr>
          <p:cNvPr id="5" name="TextBox 4">
            <a:extLst>
              <a:ext uri="{FF2B5EF4-FFF2-40B4-BE49-F238E27FC236}">
                <a16:creationId xmlns:a16="http://schemas.microsoft.com/office/drawing/2014/main" id="{E694FA6A-BAAF-4CA7-80E1-50BAE11B9476}"/>
              </a:ext>
            </a:extLst>
          </p:cNvPr>
          <p:cNvSpPr txBox="1"/>
          <p:nvPr/>
        </p:nvSpPr>
        <p:spPr>
          <a:xfrm>
            <a:off x="1535837" y="5539666"/>
            <a:ext cx="9587883" cy="553998"/>
          </a:xfrm>
          <a:prstGeom prst="rect">
            <a:avLst/>
          </a:prstGeom>
          <a:noFill/>
        </p:spPr>
        <p:txBody>
          <a:bodyPr wrap="square" rtlCol="0">
            <a:spAutoFit/>
          </a:bodyPr>
          <a:lstStyle/>
          <a:p>
            <a:r>
              <a:rPr lang="en-US" sz="3000" dirty="0">
                <a:latin typeface="Raleway" pitchFamily="2" charset="0"/>
              </a:rPr>
              <a:t>What chronic diseases have you seen at your pantry?</a:t>
            </a:r>
          </a:p>
        </p:txBody>
      </p:sp>
    </p:spTree>
    <p:extLst>
      <p:ext uri="{BB962C8B-B14F-4D97-AF65-F5344CB8AC3E}">
        <p14:creationId xmlns:p14="http://schemas.microsoft.com/office/powerpoint/2010/main" val="4153704170"/>
      </p:ext>
    </p:extLst>
  </p:cSld>
  <p:clrMapOvr>
    <a:masterClrMapping/>
  </p:clrMapOvr>
</p:sld>
</file>

<file path=ppt/theme/theme1.xml><?xml version="1.0" encoding="utf-8"?>
<a:theme xmlns:a="http://schemas.openxmlformats.org/drawingml/2006/main" name="1_Office Theme">
  <a:themeElements>
    <a:clrScheme name="Regional Food Bank">
      <a:dk1>
        <a:sysClr val="windowText" lastClr="000000"/>
      </a:dk1>
      <a:lt1>
        <a:sysClr val="window" lastClr="FFFFFF"/>
      </a:lt1>
      <a:dk2>
        <a:srgbClr val="44546A"/>
      </a:dk2>
      <a:lt2>
        <a:srgbClr val="E7E6E6"/>
      </a:lt2>
      <a:accent1>
        <a:srgbClr val="BED530"/>
      </a:accent1>
      <a:accent2>
        <a:srgbClr val="67CBDF"/>
      </a:accent2>
      <a:accent3>
        <a:srgbClr val="F8A01E"/>
      </a:accent3>
      <a:accent4>
        <a:srgbClr val="FFC000"/>
      </a:accent4>
      <a:accent5>
        <a:srgbClr val="005B6A"/>
      </a:accent5>
      <a:accent6>
        <a:srgbClr val="C82F92"/>
      </a:accent6>
      <a:hlink>
        <a:srgbClr val="58595B"/>
      </a:hlink>
      <a:folHlink>
        <a:srgbClr val="D1D3D4"/>
      </a:folHlink>
    </a:clrScheme>
    <a:fontScheme name="Regional Food Bank">
      <a:majorFont>
        <a:latin typeface="Arial Black"/>
        <a:ea typeface=""/>
        <a:cs typeface=""/>
      </a:majorFont>
      <a:minorFont>
        <a:latin typeface="Calibri"/>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RFBO">
      <a:dk1>
        <a:srgbClr val="000000"/>
      </a:dk1>
      <a:lt1>
        <a:srgbClr val="FFFFFF"/>
      </a:lt1>
      <a:dk2>
        <a:srgbClr val="53575A"/>
      </a:dk2>
      <a:lt2>
        <a:srgbClr val="F6F7F6"/>
      </a:lt2>
      <a:accent1>
        <a:srgbClr val="8AC400"/>
      </a:accent1>
      <a:accent2>
        <a:srgbClr val="A8D23E"/>
      </a:accent2>
      <a:accent3>
        <a:srgbClr val="C4E07F"/>
      </a:accent3>
      <a:accent4>
        <a:srgbClr val="CFCFCE"/>
      </a:accent4>
      <a:accent5>
        <a:srgbClr val="009539"/>
      </a:accent5>
      <a:accent6>
        <a:srgbClr val="3EAF69"/>
      </a:accent6>
      <a:hlink>
        <a:srgbClr val="7ECA9C"/>
      </a:hlink>
      <a:folHlink>
        <a:srgbClr val="CFCFCE"/>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C5502C9E9F9A1489CA61FDCC399EEA0" ma:contentTypeVersion="16" ma:contentTypeDescription="Create a new document." ma:contentTypeScope="" ma:versionID="a47c1aa1d7c9b61019b3f422dcd01f68">
  <xsd:schema xmlns:xsd="http://www.w3.org/2001/XMLSchema" xmlns:xs="http://www.w3.org/2001/XMLSchema" xmlns:p="http://schemas.microsoft.com/office/2006/metadata/properties" xmlns:ns2="6430a01c-2ada-4d57-8e31-acf556931d3c" xmlns:ns3="3cc08bfe-08af-4ea7-91c6-c082276d98d6" targetNamespace="http://schemas.microsoft.com/office/2006/metadata/properties" ma:root="true" ma:fieldsID="61be8fe0a1c62a000ec8a7660b7e9eef" ns2:_="" ns3:_="">
    <xsd:import namespace="6430a01c-2ada-4d57-8e31-acf556931d3c"/>
    <xsd:import namespace="3cc08bfe-08af-4ea7-91c6-c082276d98d6"/>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AutoKeyPoints" minOccurs="0"/>
                <xsd:element ref="ns2:MediaServiceKeyPoints" minOccurs="0"/>
                <xsd:element ref="ns2:MediaServiceLocation" minOccurs="0"/>
                <xsd:element ref="ns2:lcf76f155ced4ddcb4097134ff3c332f" minOccurs="0"/>
                <xsd:element ref="ns3:TaxCatchAll" minOccurs="0"/>
                <xsd:element ref="ns2:MediaServiceObjectDetectorVersion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30a01c-2ada-4d57-8e31-acf556931d3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2d32273a-15bf-4fbf-8082-a567eaf09b7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cc08bfe-08af-4ea7-91c6-c082276d98d6"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02793699-0726-47cd-9776-582ca01f4308}" ma:internalName="TaxCatchAll" ma:showField="CatchAllData" ma:web="3cc08bfe-08af-4ea7-91c6-c082276d98d6">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3cc08bfe-08af-4ea7-91c6-c082276d98d6" xsi:nil="true"/>
    <lcf76f155ced4ddcb4097134ff3c332f xmlns="6430a01c-2ada-4d57-8e31-acf556931d3c">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B0BCB1F-01B9-4883-96D0-F7EE9B2313E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430a01c-2ada-4d57-8e31-acf556931d3c"/>
    <ds:schemaRef ds:uri="3cc08bfe-08af-4ea7-91c6-c082276d98d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D10A3D1-8347-4D38-B5A8-4DC7A362AA27}">
  <ds:schemaRefs>
    <ds:schemaRef ds:uri="http://purl.org/dc/dcmitype/"/>
    <ds:schemaRef ds:uri="6430a01c-2ada-4d57-8e31-acf556931d3c"/>
    <ds:schemaRef ds:uri="http://schemas.microsoft.com/office/infopath/2007/PartnerControls"/>
    <ds:schemaRef ds:uri="http://schemas.microsoft.com/office/2006/documentManagement/types"/>
    <ds:schemaRef ds:uri="3cc08bfe-08af-4ea7-91c6-c082276d98d6"/>
    <ds:schemaRef ds:uri="http://schemas.microsoft.com/office/2006/metadata/properties"/>
    <ds:schemaRef ds:uri="http://purl.org/dc/terms/"/>
    <ds:schemaRef ds:uri="http://schemas.openxmlformats.org/package/2006/metadata/core-properties"/>
    <ds:schemaRef ds:uri="http://www.w3.org/XML/1998/namespace"/>
    <ds:schemaRef ds:uri="http://purl.org/dc/elements/1.1/"/>
  </ds:schemaRefs>
</ds:datastoreItem>
</file>

<file path=customXml/itemProps3.xml><?xml version="1.0" encoding="utf-8"?>
<ds:datastoreItem xmlns:ds="http://schemas.openxmlformats.org/officeDocument/2006/customXml" ds:itemID="{9029AD51-1324-4DF7-92B6-8330EDB38CE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15096</TotalTime>
  <Words>2021</Words>
  <Application>Microsoft Office PowerPoint</Application>
  <PresentationFormat>Widescreen</PresentationFormat>
  <Paragraphs>269</Paragraphs>
  <Slides>52</Slides>
  <Notes>12</Notes>
  <HiddenSlides>2</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52</vt:i4>
      </vt:variant>
    </vt:vector>
  </HeadingPairs>
  <TitlesOfParts>
    <vt:vector size="61" baseType="lpstr">
      <vt:lpstr>Arial</vt:lpstr>
      <vt:lpstr>Arial Black</vt:lpstr>
      <vt:lpstr>Calibri</vt:lpstr>
      <vt:lpstr>Myriad Pro</vt:lpstr>
      <vt:lpstr>Noto Sans Symbols</vt:lpstr>
      <vt:lpstr>Raleway</vt:lpstr>
      <vt:lpstr>Raleway Bold</vt:lpstr>
      <vt:lpstr>1_Office Theme</vt:lpstr>
      <vt:lpstr>1_Office Theme</vt:lpstr>
      <vt:lpstr>Healthy Pantry  Certification Training</vt:lpstr>
      <vt:lpstr>PowerPoint Presentation</vt:lpstr>
      <vt:lpstr>Certification Overview</vt:lpstr>
      <vt:lpstr>Certification Overview </vt:lpstr>
      <vt:lpstr>Objective 1</vt:lpstr>
      <vt:lpstr>Objective 2</vt:lpstr>
      <vt:lpstr>Objective 3</vt:lpstr>
      <vt:lpstr>Objective 4</vt:lpstr>
      <vt:lpstr>Reported Chronic Disease Among Clients </vt:lpstr>
      <vt:lpstr>PowerPoint Presentation</vt:lpstr>
      <vt:lpstr>What are Nutrition Nudges?</vt:lpstr>
      <vt:lpstr>Healthy Foods to Encourage</vt:lpstr>
      <vt:lpstr>PowerPoint Presentation</vt:lpstr>
      <vt:lpstr>Signage Helps</vt:lpstr>
      <vt:lpstr>Abundance Counts</vt:lpstr>
      <vt:lpstr>Placement Matters</vt:lpstr>
      <vt:lpstr>Keep Produce Front and Center</vt:lpstr>
      <vt:lpstr>Visibility is Key</vt:lpstr>
      <vt:lpstr>Tasting Sessions</vt:lpstr>
      <vt:lpstr>Recipe Placement</vt:lpstr>
      <vt:lpstr>How much more likely are you to cook with a pantry item when coupled with a recipe or food tasting?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Produce Tip Poster</vt:lpstr>
      <vt:lpstr>PowerPoint Presentation</vt:lpstr>
      <vt:lpstr>PowerPoint Presentation</vt:lpstr>
      <vt:lpstr>PowerPoint Presentation</vt:lpstr>
      <vt:lpstr>PowerPoint Presentation</vt:lpstr>
      <vt:lpstr>PowerPoint Presentation</vt:lpstr>
      <vt:lpstr>PowerPoint Presentation</vt:lpstr>
      <vt:lpstr>Case Study: Multiple Exposures</vt:lpstr>
      <vt:lpstr>Case Study: Signage (Shelf Tags)</vt:lpstr>
      <vt:lpstr>Case Study: Priming</vt:lpstr>
      <vt:lpstr>Case Study: Order</vt:lpstr>
      <vt:lpstr>Case Study: Convenience</vt:lpstr>
      <vt:lpstr>PowerPoint Presentation</vt:lpstr>
      <vt:lpstr>PowerPoint Presentation</vt:lpstr>
      <vt:lpstr>PowerPoint Presentation</vt:lpstr>
      <vt:lpstr>PowerPoint Presentation</vt:lpstr>
      <vt:lpstr>Market Healthy Foods</vt:lpstr>
      <vt:lpstr>Increase Nutrition Education</vt:lpstr>
      <vt:lpstr>Increase Access to a Variety Fresh Fruits and Vegetables</vt:lpstr>
      <vt:lpstr>Provide Appropriate Environment for those with Chronic Disease, Dietary Restrictions, Age, or Culture</vt:lpstr>
      <vt:lpstr>Strategy Objectives/Implementation Brainstorm</vt:lpstr>
      <vt:lpstr>Next Steps</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Ivan Joe</dc:creator>
  <cp:lastModifiedBy>Jarrod Ferguson</cp:lastModifiedBy>
  <cp:revision>82</cp:revision>
  <dcterms:created xsi:type="dcterms:W3CDTF">2019-09-17T13:43:18Z</dcterms:created>
  <dcterms:modified xsi:type="dcterms:W3CDTF">2023-11-28T21:12:47Z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0x010100894E8FAB3FB439479AE8501307A955E3</vt:lpwstr>
  </property>
  <property fmtid="{D5CDD505-2E9C-101B-9397-08002B2CF9AE}" pid="3" name="MediaServiceImageTags">
    <vt:lpwstr/>
  </property>
</Properties>
</file>